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a712e7eda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00861349b418b"/>
  </p:sldMasterIdLst>
  <p:sldIdLst>
    <p:sldId xmlns:r="http://schemas.openxmlformats.org/officeDocument/2006/relationships" id="256" r:id="Rc839f5c079d24812"/>
    <p:sldId xmlns:r="http://schemas.openxmlformats.org/officeDocument/2006/relationships" id="257" r:id="Re27fed3358e94975"/>
    <p:sldId xmlns:r="http://schemas.openxmlformats.org/officeDocument/2006/relationships" id="258" r:id="R5577c85c26ca4af3"/>
    <p:sldId xmlns:r="http://schemas.openxmlformats.org/officeDocument/2006/relationships" id="259" r:id="R28b8e6f2aeab4c9f"/>
    <p:sldId xmlns:r="http://schemas.openxmlformats.org/officeDocument/2006/relationships" id="260" r:id="R2f988cf56757440a"/>
    <p:sldId xmlns:r="http://schemas.openxmlformats.org/officeDocument/2006/relationships" id="261" r:id="Rc6897642817d453f"/>
    <p:sldId xmlns:r="http://schemas.openxmlformats.org/officeDocument/2006/relationships" id="262" r:id="Ra460f22a35a1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00861349b418b" /><Relationship Type="http://schemas.openxmlformats.org/officeDocument/2006/relationships/slide" Target="/ppt/slides/slide1.xml" Id="Rc839f5c079d24812" /><Relationship Type="http://schemas.openxmlformats.org/officeDocument/2006/relationships/slide" Target="/ppt/slides/slide2.xml" Id="Re27fed3358e94975" /><Relationship Type="http://schemas.openxmlformats.org/officeDocument/2006/relationships/slide" Target="/ppt/slides/slide3.xml" Id="R5577c85c26ca4af3" /><Relationship Type="http://schemas.openxmlformats.org/officeDocument/2006/relationships/slide" Target="/ppt/slides/slide4.xml" Id="R28b8e6f2aeab4c9f" /><Relationship Type="http://schemas.openxmlformats.org/officeDocument/2006/relationships/slide" Target="/ppt/slides/slide5.xml" Id="R2f988cf56757440a" /><Relationship Type="http://schemas.openxmlformats.org/officeDocument/2006/relationships/slide" Target="/ppt/slides/slide6.xml" Id="Rc6897642817d453f" /><Relationship Type="http://schemas.openxmlformats.org/officeDocument/2006/relationships/slide" Target="/ppt/slides/slide7.xml" Id="Ra460f22a35a1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9bb660b45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0c59aadb4955" /><Relationship Type="http://schemas.openxmlformats.org/officeDocument/2006/relationships/theme" Target="/ppt/slideMasters/theme/theme1.xml" Id="R6914a072a46a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e0c59aadb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6908aec88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c0b51ed1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56403039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5469e7e4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b66a7568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6b6ba950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17ba3b9bd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D.C.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D.C. STILLAS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16 130 950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2 863 889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11 866 947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CIESLA DAWID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Eltonveg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920 277 985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D.C. STILLAS AS</a:t>
            </a:r>
          </a:p>
        </p:txBody>
      </p:sp>
    </p:spTree>
  </p:cSld>
  <p:clrMapOvr>
    <a:masterClrMapping xmlns:a="http://schemas.openxmlformats.org/drawingml/2006/main"/>
  </p:clrMapOvr>
</p:sld>
</file>