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f80c6e9a2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604d7133c4a6b"/>
  </p:sldMasterIdLst>
  <p:sldIdLst>
    <p:sldId xmlns:r="http://schemas.openxmlformats.org/officeDocument/2006/relationships" id="256" r:id="Rd3ec0e644f364ce8"/>
    <p:sldId xmlns:r="http://schemas.openxmlformats.org/officeDocument/2006/relationships" id="257" r:id="Raaad9e7b44ff4a32"/>
    <p:sldId xmlns:r="http://schemas.openxmlformats.org/officeDocument/2006/relationships" id="258" r:id="Ra858a27194a64f74"/>
    <p:sldId xmlns:r="http://schemas.openxmlformats.org/officeDocument/2006/relationships" id="259" r:id="R7e26603efd244138"/>
    <p:sldId xmlns:r="http://schemas.openxmlformats.org/officeDocument/2006/relationships" id="260" r:id="Rfeb68e73d1b44183"/>
    <p:sldId xmlns:r="http://schemas.openxmlformats.org/officeDocument/2006/relationships" id="261" r:id="R10eae3efebb3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604d7133c4a6b" /><Relationship Type="http://schemas.openxmlformats.org/officeDocument/2006/relationships/slide" Target="/ppt/slides/slide1.xml" Id="Rd3ec0e644f364ce8" /><Relationship Type="http://schemas.openxmlformats.org/officeDocument/2006/relationships/slide" Target="/ppt/slides/slide2.xml" Id="Raaad9e7b44ff4a32" /><Relationship Type="http://schemas.openxmlformats.org/officeDocument/2006/relationships/slide" Target="/ppt/slides/slide3.xml" Id="Ra858a27194a64f74" /><Relationship Type="http://schemas.openxmlformats.org/officeDocument/2006/relationships/slide" Target="/ppt/slides/slide4.xml" Id="R7e26603efd244138" /><Relationship Type="http://schemas.openxmlformats.org/officeDocument/2006/relationships/slide" Target="/ppt/slides/slide5.xml" Id="Rfeb68e73d1b44183" /><Relationship Type="http://schemas.openxmlformats.org/officeDocument/2006/relationships/slide" Target="/ppt/slides/slide6.xml" Id="R10eae3efebb3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462a751ec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60cad60cd404e" /><Relationship Type="http://schemas.openxmlformats.org/officeDocument/2006/relationships/theme" Target="/ppt/slideMasters/theme/theme1.xml" Id="R4626925fdda4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60cad60cd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8c0f31f33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41474e8a1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a548c54e2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b157e839f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a5920c13e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61bb8e35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KJELL RØTTINGEN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KJELL RØTTINGEN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KJELL RØTTINGEN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KJELL RØTTINGEN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KJELL RØTTINGEN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KJELL RØTTINGEN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14 144 103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8 225 439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KJELL RØTTINGEN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Nordstølen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920 286 836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KJELL RØTTINGEN AS</a:t>
            </a:r>
          </a:p>
        </p:txBody>
      </p:sp>
    </p:spTree>
  </p:cSld>
  <p:clrMapOvr>
    <a:masterClrMapping xmlns:a="http://schemas.openxmlformats.org/drawingml/2006/main"/>
  </p:clrMapOvr>
</p:sld>
</file>