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90b69c86f047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ba235747944748"/>
  </p:sldMasterIdLst>
  <p:sldIdLst>
    <p:sldId xmlns:r="http://schemas.openxmlformats.org/officeDocument/2006/relationships" id="256" r:id="Re667e789f31d4ad2"/>
    <p:sldId xmlns:r="http://schemas.openxmlformats.org/officeDocument/2006/relationships" id="257" r:id="R31267eee157c4db8"/>
    <p:sldId xmlns:r="http://schemas.openxmlformats.org/officeDocument/2006/relationships" id="258" r:id="Re3aef0ed648b4013"/>
    <p:sldId xmlns:r="http://schemas.openxmlformats.org/officeDocument/2006/relationships" id="259" r:id="R4d752ddaf8b64963"/>
    <p:sldId xmlns:r="http://schemas.openxmlformats.org/officeDocument/2006/relationships" id="260" r:id="R0bfc61d2e25a40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ba235747944748" /><Relationship Type="http://schemas.openxmlformats.org/officeDocument/2006/relationships/slide" Target="/ppt/slides/slide1.xml" Id="Re667e789f31d4ad2" /><Relationship Type="http://schemas.openxmlformats.org/officeDocument/2006/relationships/slide" Target="/ppt/slides/slide2.xml" Id="R31267eee157c4db8" /><Relationship Type="http://schemas.openxmlformats.org/officeDocument/2006/relationships/slide" Target="/ppt/slides/slide3.xml" Id="Re3aef0ed648b4013" /><Relationship Type="http://schemas.openxmlformats.org/officeDocument/2006/relationships/slide" Target="/ppt/slides/slide4.xml" Id="R4d752ddaf8b64963" /><Relationship Type="http://schemas.openxmlformats.org/officeDocument/2006/relationships/slide" Target="/ppt/slides/slide5.xml" Id="R0bfc61d2e25a40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d7951657434a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90508167c42d0" /><Relationship Type="http://schemas.openxmlformats.org/officeDocument/2006/relationships/theme" Target="/ppt/slideMasters/theme/theme1.xml" Id="R77fb09f4981e47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890508167c42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49236070a48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98585a11845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2ccc8fac44c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bedeeb25648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d5eb78cfd4d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ALVER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ALVER KOMMUNE ble etablert [år] og holder til i Isdalstø.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Kvernhusmyrane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5914 Isdalstø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56375000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post@alver.kommune.no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920 290 922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ALVER KOMMUNE</a:t>
            </a:r>
          </a:p>
        </p:txBody>
      </p:sp>
    </p:spTree>
  </p:cSld>
  <p:clrMapOvr>
    <a:masterClrMapping xmlns:a="http://schemas.openxmlformats.org/drawingml/2006/main"/>
  </p:clrMapOvr>
</p:sld>
</file>