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c2ddfc8a6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e89c5ebb445b2"/>
  </p:sldMasterIdLst>
  <p:sldIdLst>
    <p:sldId xmlns:r="http://schemas.openxmlformats.org/officeDocument/2006/relationships" id="256" r:id="R732290e3cc404c3d"/>
    <p:sldId xmlns:r="http://schemas.openxmlformats.org/officeDocument/2006/relationships" id="257" r:id="R37da0f91ed8e4788"/>
    <p:sldId xmlns:r="http://schemas.openxmlformats.org/officeDocument/2006/relationships" id="258" r:id="R3838519674434025"/>
    <p:sldId xmlns:r="http://schemas.openxmlformats.org/officeDocument/2006/relationships" id="259" r:id="R9122116f62e44f30"/>
    <p:sldId xmlns:r="http://schemas.openxmlformats.org/officeDocument/2006/relationships" id="260" r:id="R4fb4527880864dfa"/>
    <p:sldId xmlns:r="http://schemas.openxmlformats.org/officeDocument/2006/relationships" id="261" r:id="R913eb01cda144216"/>
    <p:sldId xmlns:r="http://schemas.openxmlformats.org/officeDocument/2006/relationships" id="262" r:id="R8305af48d416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e89c5ebb445b2" /><Relationship Type="http://schemas.openxmlformats.org/officeDocument/2006/relationships/slide" Target="/ppt/slides/slide1.xml" Id="R732290e3cc404c3d" /><Relationship Type="http://schemas.openxmlformats.org/officeDocument/2006/relationships/slide" Target="/ppt/slides/slide2.xml" Id="R37da0f91ed8e4788" /><Relationship Type="http://schemas.openxmlformats.org/officeDocument/2006/relationships/slide" Target="/ppt/slides/slide3.xml" Id="R3838519674434025" /><Relationship Type="http://schemas.openxmlformats.org/officeDocument/2006/relationships/slide" Target="/ppt/slides/slide4.xml" Id="R9122116f62e44f30" /><Relationship Type="http://schemas.openxmlformats.org/officeDocument/2006/relationships/slide" Target="/ppt/slides/slide5.xml" Id="R4fb4527880864dfa" /><Relationship Type="http://schemas.openxmlformats.org/officeDocument/2006/relationships/slide" Target="/ppt/slides/slide6.xml" Id="R913eb01cda144216" /><Relationship Type="http://schemas.openxmlformats.org/officeDocument/2006/relationships/slide" Target="/ppt/slides/slide7.xml" Id="R8305af48d416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080f681e2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c3321edb842ad" /><Relationship Type="http://schemas.openxmlformats.org/officeDocument/2006/relationships/theme" Target="/ppt/slideMasters/theme/theme1.xml" Id="Re7d1f976207c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c3321edb8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1a8c50631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f9c584ba1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3ebbbb607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fc685911f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8ed774261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5ccb742a3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21e9e0ff540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ROS1DAL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ROS1DAL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ROS1DAL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ROS1DAL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ROS1DAL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ROS1DAL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−38 983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ROS1DAL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ELISABETH VAN DE WIEL LYDERSEN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ROS1DAL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Kaarstad, Albertine Wærness veg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920 293 271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ROS1DAL HOLDING AS</a:t>
            </a:r>
          </a:p>
        </p:txBody>
      </p:sp>
    </p:spTree>
  </p:cSld>
  <p:clrMapOvr>
    <a:masterClrMapping xmlns:a="http://schemas.openxmlformats.org/drawingml/2006/main"/>
  </p:clrMapOvr>
</p:sld>
</file>