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992716ac5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093cebb6264ea5"/>
  </p:sldMasterIdLst>
  <p:sldIdLst>
    <p:sldId xmlns:r="http://schemas.openxmlformats.org/officeDocument/2006/relationships" id="256" r:id="R7eab714ac675411e"/>
    <p:sldId xmlns:r="http://schemas.openxmlformats.org/officeDocument/2006/relationships" id="257" r:id="Rbcf5d0d7ebff451d"/>
    <p:sldId xmlns:r="http://schemas.openxmlformats.org/officeDocument/2006/relationships" id="258" r:id="Re06168cc65ea45fa"/>
    <p:sldId xmlns:r="http://schemas.openxmlformats.org/officeDocument/2006/relationships" id="259" r:id="Rc2a027a75d9e4778"/>
    <p:sldId xmlns:r="http://schemas.openxmlformats.org/officeDocument/2006/relationships" id="260" r:id="R86f590767ee449f4"/>
    <p:sldId xmlns:r="http://schemas.openxmlformats.org/officeDocument/2006/relationships" id="261" r:id="R7d857c5540fc4aeb"/>
    <p:sldId xmlns:r="http://schemas.openxmlformats.org/officeDocument/2006/relationships" id="262" r:id="R8b43ca48af27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93cebb6264ea5" /><Relationship Type="http://schemas.openxmlformats.org/officeDocument/2006/relationships/slide" Target="/ppt/slides/slide1.xml" Id="R7eab714ac675411e" /><Relationship Type="http://schemas.openxmlformats.org/officeDocument/2006/relationships/slide" Target="/ppt/slides/slide2.xml" Id="Rbcf5d0d7ebff451d" /><Relationship Type="http://schemas.openxmlformats.org/officeDocument/2006/relationships/slide" Target="/ppt/slides/slide3.xml" Id="Re06168cc65ea45fa" /><Relationship Type="http://schemas.openxmlformats.org/officeDocument/2006/relationships/slide" Target="/ppt/slides/slide4.xml" Id="Rc2a027a75d9e4778" /><Relationship Type="http://schemas.openxmlformats.org/officeDocument/2006/relationships/slide" Target="/ppt/slides/slide5.xml" Id="R86f590767ee449f4" /><Relationship Type="http://schemas.openxmlformats.org/officeDocument/2006/relationships/slide" Target="/ppt/slides/slide6.xml" Id="R7d857c5540fc4aeb" /><Relationship Type="http://schemas.openxmlformats.org/officeDocument/2006/relationships/slide" Target="/ppt/slides/slide7.xml" Id="R8b43ca48af27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01e301b85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f060d3d2d4b69" /><Relationship Type="http://schemas.openxmlformats.org/officeDocument/2006/relationships/theme" Target="/ppt/slideMasters/theme/theme1.xml" Id="Rdec6f771190b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f060d3d2d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362d98f09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ff67bfdb448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cf454f4fa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98b6b530e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69074ba4c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0a46b9998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b6de864cb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INVEST AS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5 060 806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11 063 052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MAGNE ARNOLD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KAROLINE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KIKKA JOHNSEN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MARIANNE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v/Magne Nauste, Naustevegen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920 312 594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