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56204c51a645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e550062703403e"/>
  </p:sldMasterIdLst>
  <p:sldIdLst>
    <p:sldId xmlns:r="http://schemas.openxmlformats.org/officeDocument/2006/relationships" id="256" r:id="R995e8482a6774057"/>
    <p:sldId xmlns:r="http://schemas.openxmlformats.org/officeDocument/2006/relationships" id="257" r:id="R148748b247194e7e"/>
    <p:sldId xmlns:r="http://schemas.openxmlformats.org/officeDocument/2006/relationships" id="258" r:id="Rae83fefc62df4850"/>
    <p:sldId xmlns:r="http://schemas.openxmlformats.org/officeDocument/2006/relationships" id="259" r:id="R47bc15e0c5d4497d"/>
    <p:sldId xmlns:r="http://schemas.openxmlformats.org/officeDocument/2006/relationships" id="260" r:id="Rbf4e25372ab24bc2"/>
    <p:sldId xmlns:r="http://schemas.openxmlformats.org/officeDocument/2006/relationships" id="261" r:id="R4c74aa99bd544e6b"/>
    <p:sldId xmlns:r="http://schemas.openxmlformats.org/officeDocument/2006/relationships" id="262" r:id="R50acc8a937154b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e550062703403e" /><Relationship Type="http://schemas.openxmlformats.org/officeDocument/2006/relationships/slide" Target="/ppt/slides/slide1.xml" Id="R995e8482a6774057" /><Relationship Type="http://schemas.openxmlformats.org/officeDocument/2006/relationships/slide" Target="/ppt/slides/slide2.xml" Id="R148748b247194e7e" /><Relationship Type="http://schemas.openxmlformats.org/officeDocument/2006/relationships/slide" Target="/ppt/slides/slide3.xml" Id="Rae83fefc62df4850" /><Relationship Type="http://schemas.openxmlformats.org/officeDocument/2006/relationships/slide" Target="/ppt/slides/slide4.xml" Id="R47bc15e0c5d4497d" /><Relationship Type="http://schemas.openxmlformats.org/officeDocument/2006/relationships/slide" Target="/ppt/slides/slide5.xml" Id="Rbf4e25372ab24bc2" /><Relationship Type="http://schemas.openxmlformats.org/officeDocument/2006/relationships/slide" Target="/ppt/slides/slide6.xml" Id="R4c74aa99bd544e6b" /><Relationship Type="http://schemas.openxmlformats.org/officeDocument/2006/relationships/slide" Target="/ppt/slides/slide7.xml" Id="R50acc8a937154b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9101de1fae47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24139060f4512" /><Relationship Type="http://schemas.openxmlformats.org/officeDocument/2006/relationships/theme" Target="/ppt/slideMasters/theme/theme1.xml" Id="R9b8a88678b5f4b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624139060f45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ea861b69b445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a515cbc4d4c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57e1012d54a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444ad12ac842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457511bc8e40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899ca6af44c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b1f3e6e424e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HEIDI BJØRNES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BJØRNES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BJØRNES HEIDI IREN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BJØRNES ANNIKEN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920 320 821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HEIDI BJØRNES AS</a:t>
            </a:r>
          </a:p>
        </p:txBody>
      </p:sp>
    </p:spTree>
  </p:cSld>
  <p:clrMapOvr>
    <a:masterClrMapping xmlns:a="http://schemas.openxmlformats.org/drawingml/2006/main"/>
  </p:clrMapOvr>
</p:sld>
</file>