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ee3f9f31fe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e236475c94ea9"/>
  </p:sldMasterIdLst>
  <p:sldIdLst>
    <p:sldId xmlns:r="http://schemas.openxmlformats.org/officeDocument/2006/relationships" id="256" r:id="R12eb232144a940bb"/>
    <p:sldId xmlns:r="http://schemas.openxmlformats.org/officeDocument/2006/relationships" id="257" r:id="Rb667d71e4f2b4755"/>
    <p:sldId xmlns:r="http://schemas.openxmlformats.org/officeDocument/2006/relationships" id="258" r:id="Ra435bd8fdb5e4a46"/>
    <p:sldId xmlns:r="http://schemas.openxmlformats.org/officeDocument/2006/relationships" id="259" r:id="R8862cc4ec7604348"/>
    <p:sldId xmlns:r="http://schemas.openxmlformats.org/officeDocument/2006/relationships" id="260" r:id="R8b02d1499aa544a8"/>
    <p:sldId xmlns:r="http://schemas.openxmlformats.org/officeDocument/2006/relationships" id="261" r:id="Rae083c8a891a45ec"/>
    <p:sldId xmlns:r="http://schemas.openxmlformats.org/officeDocument/2006/relationships" id="262" r:id="R8a9a43060770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e236475c94ea9" /><Relationship Type="http://schemas.openxmlformats.org/officeDocument/2006/relationships/slide" Target="/ppt/slides/slide1.xml" Id="R12eb232144a940bb" /><Relationship Type="http://schemas.openxmlformats.org/officeDocument/2006/relationships/slide" Target="/ppt/slides/slide2.xml" Id="Rb667d71e4f2b4755" /><Relationship Type="http://schemas.openxmlformats.org/officeDocument/2006/relationships/slide" Target="/ppt/slides/slide3.xml" Id="Ra435bd8fdb5e4a46" /><Relationship Type="http://schemas.openxmlformats.org/officeDocument/2006/relationships/slide" Target="/ppt/slides/slide4.xml" Id="R8862cc4ec7604348" /><Relationship Type="http://schemas.openxmlformats.org/officeDocument/2006/relationships/slide" Target="/ppt/slides/slide5.xml" Id="R8b02d1499aa544a8" /><Relationship Type="http://schemas.openxmlformats.org/officeDocument/2006/relationships/slide" Target="/ppt/slides/slide6.xml" Id="Rae083c8a891a45ec" /><Relationship Type="http://schemas.openxmlformats.org/officeDocument/2006/relationships/slide" Target="/ppt/slides/slide7.xml" Id="R8a9a43060770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4b97a6701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a733833234480" /><Relationship Type="http://schemas.openxmlformats.org/officeDocument/2006/relationships/theme" Target="/ppt/slideMasters/theme/theme1.xml" Id="R15a4534a244c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da73383323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a6274a443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34446df97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4d55679e7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9621ae44d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1673b1b4a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3bdc53d9a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028e342f24a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38 089 789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177 906 408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