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384da12a0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4f63f2c664a89"/>
  </p:sldMasterIdLst>
  <p:sldIdLst>
    <p:sldId xmlns:r="http://schemas.openxmlformats.org/officeDocument/2006/relationships" id="256" r:id="R6a82a9d94a9c4c61"/>
    <p:sldId xmlns:r="http://schemas.openxmlformats.org/officeDocument/2006/relationships" id="257" r:id="R0fb540c203764478"/>
    <p:sldId xmlns:r="http://schemas.openxmlformats.org/officeDocument/2006/relationships" id="258" r:id="R5f04607eddab47c9"/>
    <p:sldId xmlns:r="http://schemas.openxmlformats.org/officeDocument/2006/relationships" id="259" r:id="R0f518d8b96884162"/>
    <p:sldId xmlns:r="http://schemas.openxmlformats.org/officeDocument/2006/relationships" id="260" r:id="R1f23c0888ae1492b"/>
    <p:sldId xmlns:r="http://schemas.openxmlformats.org/officeDocument/2006/relationships" id="261" r:id="Reb67eb430f534b8c"/>
    <p:sldId xmlns:r="http://schemas.openxmlformats.org/officeDocument/2006/relationships" id="262" r:id="R22148e8b0a67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4f63f2c664a89" /><Relationship Type="http://schemas.openxmlformats.org/officeDocument/2006/relationships/slide" Target="/ppt/slides/slide1.xml" Id="R6a82a9d94a9c4c61" /><Relationship Type="http://schemas.openxmlformats.org/officeDocument/2006/relationships/slide" Target="/ppt/slides/slide2.xml" Id="R0fb540c203764478" /><Relationship Type="http://schemas.openxmlformats.org/officeDocument/2006/relationships/slide" Target="/ppt/slides/slide3.xml" Id="R5f04607eddab47c9" /><Relationship Type="http://schemas.openxmlformats.org/officeDocument/2006/relationships/slide" Target="/ppt/slides/slide4.xml" Id="R0f518d8b96884162" /><Relationship Type="http://schemas.openxmlformats.org/officeDocument/2006/relationships/slide" Target="/ppt/slides/slide5.xml" Id="R1f23c0888ae1492b" /><Relationship Type="http://schemas.openxmlformats.org/officeDocument/2006/relationships/slide" Target="/ppt/slides/slide6.xml" Id="Reb67eb430f534b8c" /><Relationship Type="http://schemas.openxmlformats.org/officeDocument/2006/relationships/slide" Target="/ppt/slides/slide7.xml" Id="R22148e8b0a67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482062234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3d3b0e20b43c2" /><Relationship Type="http://schemas.openxmlformats.org/officeDocument/2006/relationships/theme" Target="/ppt/slideMasters/theme/theme1.xml" Id="R261f3f6e0de444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d3d3b0e20b43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44165c51543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a6ee92402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09defbda640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76f9e365b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ebef5c4844b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e1805b64b46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9258d892e45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SNEKKERJAN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SNEKKERJAN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SNEKKERJAN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SNEKKERJAN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SNEKKERJAN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SNEKKERJAN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9 766 098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−761 728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1 581 808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3 083 165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SNEKKERJAN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NOWAKOWSKI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SNEKKERJAN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920 322 425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SNEKKERJAN AS</a:t>
            </a:r>
          </a:p>
        </p:txBody>
      </p:sp>
    </p:spTree>
  </p:cSld>
  <p:clrMapOvr>
    <a:masterClrMapping xmlns:a="http://schemas.openxmlformats.org/drawingml/2006/main"/>
  </p:clrMapOvr>
</p:sld>
</file>