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b0c2c1ec60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3afad7c754228"/>
  </p:sldMasterIdLst>
  <p:sldIdLst>
    <p:sldId xmlns:r="http://schemas.openxmlformats.org/officeDocument/2006/relationships" id="256" r:id="R5074a363783b481e"/>
    <p:sldId xmlns:r="http://schemas.openxmlformats.org/officeDocument/2006/relationships" id="257" r:id="R6e55b1bb6fac46a0"/>
    <p:sldId xmlns:r="http://schemas.openxmlformats.org/officeDocument/2006/relationships" id="258" r:id="R2bb478e350514189"/>
    <p:sldId xmlns:r="http://schemas.openxmlformats.org/officeDocument/2006/relationships" id="259" r:id="R150de9f1bc234c46"/>
    <p:sldId xmlns:r="http://schemas.openxmlformats.org/officeDocument/2006/relationships" id="260" r:id="R9b960e70f8724c15"/>
    <p:sldId xmlns:r="http://schemas.openxmlformats.org/officeDocument/2006/relationships" id="261" r:id="Rf328b0ed7de645a8"/>
    <p:sldId xmlns:r="http://schemas.openxmlformats.org/officeDocument/2006/relationships" id="262" r:id="R3ad41f9085fc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3afad7c754228" /><Relationship Type="http://schemas.openxmlformats.org/officeDocument/2006/relationships/slide" Target="/ppt/slides/slide1.xml" Id="R5074a363783b481e" /><Relationship Type="http://schemas.openxmlformats.org/officeDocument/2006/relationships/slide" Target="/ppt/slides/slide2.xml" Id="R6e55b1bb6fac46a0" /><Relationship Type="http://schemas.openxmlformats.org/officeDocument/2006/relationships/slide" Target="/ppt/slides/slide3.xml" Id="R2bb478e350514189" /><Relationship Type="http://schemas.openxmlformats.org/officeDocument/2006/relationships/slide" Target="/ppt/slides/slide4.xml" Id="R150de9f1bc234c46" /><Relationship Type="http://schemas.openxmlformats.org/officeDocument/2006/relationships/slide" Target="/ppt/slides/slide5.xml" Id="R9b960e70f8724c15" /><Relationship Type="http://schemas.openxmlformats.org/officeDocument/2006/relationships/slide" Target="/ppt/slides/slide6.xml" Id="Rf328b0ed7de645a8" /><Relationship Type="http://schemas.openxmlformats.org/officeDocument/2006/relationships/slide" Target="/ppt/slides/slide7.xml" Id="R3ad41f9085fc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efdfb8e3c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21756d24143b2" /><Relationship Type="http://schemas.openxmlformats.org/officeDocument/2006/relationships/theme" Target="/ppt/slideMasters/theme/theme1.xml" Id="Rf256ff17aaf8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21756d24143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6531365e3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875fa1473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e43d88df0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7e0089cc74f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6de4e9d9f4a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6ada31bf6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d78b25e3d42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TRUSTAD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1 708 270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THØGER RUSTAD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Thøger Rustad, Gregers Grams vei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920 332 021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TRUSTAD HOLDING AS</a:t>
            </a:r>
          </a:p>
        </p:txBody>
      </p:sp>
    </p:spTree>
  </p:cSld>
  <p:clrMapOvr>
    <a:masterClrMapping xmlns:a="http://schemas.openxmlformats.org/drawingml/2006/main"/>
  </p:clrMapOvr>
</p:sld>
</file>