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dd75666cf4c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ad87c9cf5744d8"/>
  </p:sldMasterIdLst>
  <p:sldIdLst>
    <p:sldId xmlns:r="http://schemas.openxmlformats.org/officeDocument/2006/relationships" id="256" r:id="R875865e81ef54ff2"/>
    <p:sldId xmlns:r="http://schemas.openxmlformats.org/officeDocument/2006/relationships" id="257" r:id="R6e2d3ebe49be40b1"/>
    <p:sldId xmlns:r="http://schemas.openxmlformats.org/officeDocument/2006/relationships" id="258" r:id="R5c581385ac87444d"/>
    <p:sldId xmlns:r="http://schemas.openxmlformats.org/officeDocument/2006/relationships" id="259" r:id="Ra4be4fc78366409d"/>
    <p:sldId xmlns:r="http://schemas.openxmlformats.org/officeDocument/2006/relationships" id="260" r:id="R1dc58f500edb42e0"/>
    <p:sldId xmlns:r="http://schemas.openxmlformats.org/officeDocument/2006/relationships" id="261" r:id="R1bfe3eacb1894d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d87c9cf5744d8" /><Relationship Type="http://schemas.openxmlformats.org/officeDocument/2006/relationships/slide" Target="/ppt/slides/slide1.xml" Id="R875865e81ef54ff2" /><Relationship Type="http://schemas.openxmlformats.org/officeDocument/2006/relationships/slide" Target="/ppt/slides/slide2.xml" Id="R6e2d3ebe49be40b1" /><Relationship Type="http://schemas.openxmlformats.org/officeDocument/2006/relationships/slide" Target="/ppt/slides/slide3.xml" Id="R5c581385ac87444d" /><Relationship Type="http://schemas.openxmlformats.org/officeDocument/2006/relationships/slide" Target="/ppt/slides/slide4.xml" Id="Ra4be4fc78366409d" /><Relationship Type="http://schemas.openxmlformats.org/officeDocument/2006/relationships/slide" Target="/ppt/slides/slide5.xml" Id="R1dc58f500edb42e0" /><Relationship Type="http://schemas.openxmlformats.org/officeDocument/2006/relationships/slide" Target="/ppt/slides/slide6.xml" Id="R1bfe3eacb1894d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9b179f86c34c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2b0afb4b1409e" /><Relationship Type="http://schemas.openxmlformats.org/officeDocument/2006/relationships/theme" Target="/ppt/slideMasters/theme/theme1.xml" Id="R4769d025a55b4d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22b0afb4b140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b5fedb746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c18c3410e45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00868463a4f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25660ce084c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48baa4f9d42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f3bc5306848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