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3fdfc17bc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3294a3312402c"/>
  </p:sldMasterIdLst>
  <p:sldIdLst>
    <p:sldId xmlns:r="http://schemas.openxmlformats.org/officeDocument/2006/relationships" id="256" r:id="Rf4420eed0fcf4010"/>
    <p:sldId xmlns:r="http://schemas.openxmlformats.org/officeDocument/2006/relationships" id="257" r:id="R67c689c550014adf"/>
    <p:sldId xmlns:r="http://schemas.openxmlformats.org/officeDocument/2006/relationships" id="258" r:id="R68f3d6aea06b4105"/>
    <p:sldId xmlns:r="http://schemas.openxmlformats.org/officeDocument/2006/relationships" id="259" r:id="R0014906c2fc441c8"/>
    <p:sldId xmlns:r="http://schemas.openxmlformats.org/officeDocument/2006/relationships" id="260" r:id="R7bf622306c814b6b"/>
    <p:sldId xmlns:r="http://schemas.openxmlformats.org/officeDocument/2006/relationships" id="261" r:id="Rbdfd5751dd7b49da"/>
    <p:sldId xmlns:r="http://schemas.openxmlformats.org/officeDocument/2006/relationships" id="262" r:id="Rce020ea6e14b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3294a3312402c" /><Relationship Type="http://schemas.openxmlformats.org/officeDocument/2006/relationships/slide" Target="/ppt/slides/slide1.xml" Id="Rf4420eed0fcf4010" /><Relationship Type="http://schemas.openxmlformats.org/officeDocument/2006/relationships/slide" Target="/ppt/slides/slide2.xml" Id="R67c689c550014adf" /><Relationship Type="http://schemas.openxmlformats.org/officeDocument/2006/relationships/slide" Target="/ppt/slides/slide3.xml" Id="R68f3d6aea06b4105" /><Relationship Type="http://schemas.openxmlformats.org/officeDocument/2006/relationships/slide" Target="/ppt/slides/slide4.xml" Id="R0014906c2fc441c8" /><Relationship Type="http://schemas.openxmlformats.org/officeDocument/2006/relationships/slide" Target="/ppt/slides/slide5.xml" Id="R7bf622306c814b6b" /><Relationship Type="http://schemas.openxmlformats.org/officeDocument/2006/relationships/slide" Target="/ppt/slides/slide6.xml" Id="Rbdfd5751dd7b49da" /><Relationship Type="http://schemas.openxmlformats.org/officeDocument/2006/relationships/slide" Target="/ppt/slides/slide7.xml" Id="Rce020ea6e14b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162071530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497314bab496d" /><Relationship Type="http://schemas.openxmlformats.org/officeDocument/2006/relationships/theme" Target="/ppt/slideMasters/theme/theme1.xml" Id="R743a40a7554c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497314bab49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dd69953c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f9244fdb5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a9e465d71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b71c26b39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f9d429f3544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4806d852b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4c44170f8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