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8b552ba1c747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985382cfc04568"/>
  </p:sldMasterIdLst>
  <p:sldIdLst>
    <p:sldId xmlns:r="http://schemas.openxmlformats.org/officeDocument/2006/relationships" id="256" r:id="Rfffd561cae714dcb"/>
    <p:sldId xmlns:r="http://schemas.openxmlformats.org/officeDocument/2006/relationships" id="257" r:id="Rb298819ef7b94696"/>
    <p:sldId xmlns:r="http://schemas.openxmlformats.org/officeDocument/2006/relationships" id="258" r:id="Rfe122f0b04a14c6b"/>
    <p:sldId xmlns:r="http://schemas.openxmlformats.org/officeDocument/2006/relationships" id="259" r:id="Rfb294146fd63416c"/>
    <p:sldId xmlns:r="http://schemas.openxmlformats.org/officeDocument/2006/relationships" id="260" r:id="R4b0415f6ff764f64"/>
    <p:sldId xmlns:r="http://schemas.openxmlformats.org/officeDocument/2006/relationships" id="261" r:id="Rbdc8c0b8618740ba"/>
    <p:sldId xmlns:r="http://schemas.openxmlformats.org/officeDocument/2006/relationships" id="262" r:id="Rd0df05b4b44a47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985382cfc04568" /><Relationship Type="http://schemas.openxmlformats.org/officeDocument/2006/relationships/slide" Target="/ppt/slides/slide1.xml" Id="Rfffd561cae714dcb" /><Relationship Type="http://schemas.openxmlformats.org/officeDocument/2006/relationships/slide" Target="/ppt/slides/slide2.xml" Id="Rb298819ef7b94696" /><Relationship Type="http://schemas.openxmlformats.org/officeDocument/2006/relationships/slide" Target="/ppt/slides/slide3.xml" Id="Rfe122f0b04a14c6b" /><Relationship Type="http://schemas.openxmlformats.org/officeDocument/2006/relationships/slide" Target="/ppt/slides/slide4.xml" Id="Rfb294146fd63416c" /><Relationship Type="http://schemas.openxmlformats.org/officeDocument/2006/relationships/slide" Target="/ppt/slides/slide5.xml" Id="R4b0415f6ff764f64" /><Relationship Type="http://schemas.openxmlformats.org/officeDocument/2006/relationships/slide" Target="/ppt/slides/slide6.xml" Id="Rbdc8c0b8618740ba" /><Relationship Type="http://schemas.openxmlformats.org/officeDocument/2006/relationships/slide" Target="/ppt/slides/slide7.xml" Id="Rd0df05b4b44a47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5668146c8846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1d0709501414c" /><Relationship Type="http://schemas.openxmlformats.org/officeDocument/2006/relationships/theme" Target="/ppt/slideMasters/theme/theme1.xml" Id="R10b1111486a942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61d070950141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c33cb77bf4c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f6b526e0b46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bec031a654e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597a4d13340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d4afe6ed64a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688eddae14f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0185b283340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LOE EQUITY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 EQUITY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357 018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−3 446 573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18 316 683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273 212 381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311 916 935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 HOLDING AS  –  99,2 %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 HOLDING AS  –  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EKJ INVEST AS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920 339 824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EQUITY AS</a:t>
            </a:r>
          </a:p>
        </p:txBody>
      </p:sp>
    </p:spTree>
  </p:cSld>
  <p:clrMapOvr>
    <a:masterClrMapping xmlns:a="http://schemas.openxmlformats.org/drawingml/2006/main"/>
  </p:clrMapOvr>
</p:sld>
</file>