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fd1fdce3b5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fbfa2b693624758"/>
  </p:sldMasterIdLst>
  <p:sldIdLst>
    <p:sldId xmlns:r="http://schemas.openxmlformats.org/officeDocument/2006/relationships" id="256" r:id="Re5f7e3b66d6740af"/>
    <p:sldId xmlns:r="http://schemas.openxmlformats.org/officeDocument/2006/relationships" id="257" r:id="Ra457eef07ff74176"/>
    <p:sldId xmlns:r="http://schemas.openxmlformats.org/officeDocument/2006/relationships" id="258" r:id="R015bed565c94493a"/>
    <p:sldId xmlns:r="http://schemas.openxmlformats.org/officeDocument/2006/relationships" id="259" r:id="R973f7a5580534e80"/>
    <p:sldId xmlns:r="http://schemas.openxmlformats.org/officeDocument/2006/relationships" id="260" r:id="R426e190d672b4d50"/>
    <p:sldId xmlns:r="http://schemas.openxmlformats.org/officeDocument/2006/relationships" id="261" r:id="Re1ec9061b40b4a83"/>
    <p:sldId xmlns:r="http://schemas.openxmlformats.org/officeDocument/2006/relationships" id="262" r:id="Rbe00b1f646b04a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bfa2b693624758" /><Relationship Type="http://schemas.openxmlformats.org/officeDocument/2006/relationships/slide" Target="/ppt/slides/slide1.xml" Id="Re5f7e3b66d6740af" /><Relationship Type="http://schemas.openxmlformats.org/officeDocument/2006/relationships/slide" Target="/ppt/slides/slide2.xml" Id="Ra457eef07ff74176" /><Relationship Type="http://schemas.openxmlformats.org/officeDocument/2006/relationships/slide" Target="/ppt/slides/slide3.xml" Id="R015bed565c94493a" /><Relationship Type="http://schemas.openxmlformats.org/officeDocument/2006/relationships/slide" Target="/ppt/slides/slide4.xml" Id="R973f7a5580534e80" /><Relationship Type="http://schemas.openxmlformats.org/officeDocument/2006/relationships/slide" Target="/ppt/slides/slide5.xml" Id="R426e190d672b4d50" /><Relationship Type="http://schemas.openxmlformats.org/officeDocument/2006/relationships/slide" Target="/ppt/slides/slide6.xml" Id="Re1ec9061b40b4a83" /><Relationship Type="http://schemas.openxmlformats.org/officeDocument/2006/relationships/slide" Target="/ppt/slides/slide7.xml" Id="Rbe00b1f646b04a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13598c570949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6f7872921465d" /><Relationship Type="http://schemas.openxmlformats.org/officeDocument/2006/relationships/theme" Target="/ppt/slideMasters/theme/theme1.xml" Id="R7bf81bdd931d44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26f7872921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f69acabe1c43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a42f774b740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f7aae766b5444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7dda6fd0e489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cedbf56c2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81459d7894c0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6e1d12b3624a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AT-BYGG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AT-BYGG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43 259 908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−565 865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−453 830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−34 632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5 294 097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 EIENDOM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 MATHISEN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CHRISTOFFER BERGSHOLM HOLDING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Stokkeveien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920 349 536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AT-BYGG AS</a:t>
            </a:r>
          </a:p>
        </p:txBody>
      </p:sp>
    </p:spTree>
  </p:cSld>
  <p:clrMapOvr>
    <a:masterClrMapping xmlns:a="http://schemas.openxmlformats.org/drawingml/2006/main"/>
  </p:clrMapOvr>
</p:sld>
</file>