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893b93f22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9636e4ebf4b16"/>
  </p:sldMasterIdLst>
  <p:sldIdLst>
    <p:sldId xmlns:r="http://schemas.openxmlformats.org/officeDocument/2006/relationships" id="256" r:id="R7a366ec761ab4c58"/>
    <p:sldId xmlns:r="http://schemas.openxmlformats.org/officeDocument/2006/relationships" id="257" r:id="R32db1f70ac634fc2"/>
    <p:sldId xmlns:r="http://schemas.openxmlformats.org/officeDocument/2006/relationships" id="258" r:id="Raccf2a2443a14c04"/>
    <p:sldId xmlns:r="http://schemas.openxmlformats.org/officeDocument/2006/relationships" id="259" r:id="Rbc65f55f78634c4d"/>
    <p:sldId xmlns:r="http://schemas.openxmlformats.org/officeDocument/2006/relationships" id="260" r:id="R1ec2a76a91c94e2b"/>
    <p:sldId xmlns:r="http://schemas.openxmlformats.org/officeDocument/2006/relationships" id="261" r:id="Re216579f42f6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636e4ebf4b16" /><Relationship Type="http://schemas.openxmlformats.org/officeDocument/2006/relationships/slide" Target="/ppt/slides/slide1.xml" Id="R7a366ec761ab4c58" /><Relationship Type="http://schemas.openxmlformats.org/officeDocument/2006/relationships/slide" Target="/ppt/slides/slide2.xml" Id="R32db1f70ac634fc2" /><Relationship Type="http://schemas.openxmlformats.org/officeDocument/2006/relationships/slide" Target="/ppt/slides/slide3.xml" Id="Raccf2a2443a14c04" /><Relationship Type="http://schemas.openxmlformats.org/officeDocument/2006/relationships/slide" Target="/ppt/slides/slide4.xml" Id="Rbc65f55f78634c4d" /><Relationship Type="http://schemas.openxmlformats.org/officeDocument/2006/relationships/slide" Target="/ppt/slides/slide5.xml" Id="R1ec2a76a91c94e2b" /><Relationship Type="http://schemas.openxmlformats.org/officeDocument/2006/relationships/slide" Target="/ppt/slides/slide6.xml" Id="Re216579f42f6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c5a71b6e4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f0be80564d9c" /><Relationship Type="http://schemas.openxmlformats.org/officeDocument/2006/relationships/theme" Target="/ppt/slideMasters/theme/theme1.xml" Id="R86ba457c9d50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1f0be80564d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0fb49cf6c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670cd3efc4f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557bec781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bac266c5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62afa7c9b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b7f28474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RADENBACH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Motzfeldts gate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920 354 807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RADENBACH HOLDING AS</a:t>
            </a:r>
          </a:p>
        </p:txBody>
      </p:sp>
    </p:spTree>
  </p:cSld>
  <p:clrMapOvr>
    <a:masterClrMapping xmlns:a="http://schemas.openxmlformats.org/drawingml/2006/main"/>
  </p:clrMapOvr>
</p:sld>
</file>