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8b213bd82c47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e4f351c1d94fc0"/>
  </p:sldMasterIdLst>
  <p:sldIdLst>
    <p:sldId xmlns:r="http://schemas.openxmlformats.org/officeDocument/2006/relationships" id="256" r:id="Rda266059541e47c8"/>
    <p:sldId xmlns:r="http://schemas.openxmlformats.org/officeDocument/2006/relationships" id="257" r:id="R32cbc177e05646fc"/>
    <p:sldId xmlns:r="http://schemas.openxmlformats.org/officeDocument/2006/relationships" id="258" r:id="R598d8cbcf5124e86"/>
    <p:sldId xmlns:r="http://schemas.openxmlformats.org/officeDocument/2006/relationships" id="259" r:id="Rc59e00efbb1246ba"/>
    <p:sldId xmlns:r="http://schemas.openxmlformats.org/officeDocument/2006/relationships" id="260" r:id="R5a3655c57b9d4093"/>
    <p:sldId xmlns:r="http://schemas.openxmlformats.org/officeDocument/2006/relationships" id="261" r:id="R77f70d3e5fb04efe"/>
    <p:sldId xmlns:r="http://schemas.openxmlformats.org/officeDocument/2006/relationships" id="262" r:id="Rdf5ae7b91e1a43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4f351c1d94fc0" /><Relationship Type="http://schemas.openxmlformats.org/officeDocument/2006/relationships/slide" Target="/ppt/slides/slide1.xml" Id="Rda266059541e47c8" /><Relationship Type="http://schemas.openxmlformats.org/officeDocument/2006/relationships/slide" Target="/ppt/slides/slide2.xml" Id="R32cbc177e05646fc" /><Relationship Type="http://schemas.openxmlformats.org/officeDocument/2006/relationships/slide" Target="/ppt/slides/slide3.xml" Id="R598d8cbcf5124e86" /><Relationship Type="http://schemas.openxmlformats.org/officeDocument/2006/relationships/slide" Target="/ppt/slides/slide4.xml" Id="Rc59e00efbb1246ba" /><Relationship Type="http://schemas.openxmlformats.org/officeDocument/2006/relationships/slide" Target="/ppt/slides/slide5.xml" Id="R5a3655c57b9d4093" /><Relationship Type="http://schemas.openxmlformats.org/officeDocument/2006/relationships/slide" Target="/ppt/slides/slide6.xml" Id="R77f70d3e5fb04efe" /><Relationship Type="http://schemas.openxmlformats.org/officeDocument/2006/relationships/slide" Target="/ppt/slides/slide7.xml" Id="Rdf5ae7b91e1a43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dadafdeef94e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594fa08ba4081" /><Relationship Type="http://schemas.openxmlformats.org/officeDocument/2006/relationships/theme" Target="/ppt/slideMasters/theme/theme1.xml" Id="R879ec3061b104e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e594fa08ba40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17f0d01c242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a38f914d647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daf32a35f4c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19963201343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902effd4848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1b287878741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af22d1e3e42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RADENBACH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RADENBACH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−849 881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8 402 727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8 549 303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RADENBACH FRED S JENSEN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Motzfeldts gate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920 354 807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