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7b8dffd2346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e14918454c4fb3"/>
  </p:sldMasterIdLst>
  <p:sldIdLst>
    <p:sldId xmlns:r="http://schemas.openxmlformats.org/officeDocument/2006/relationships" id="256" r:id="R75e57305f38e4dbf"/>
    <p:sldId xmlns:r="http://schemas.openxmlformats.org/officeDocument/2006/relationships" id="257" r:id="R6b6a9e27f5364716"/>
    <p:sldId xmlns:r="http://schemas.openxmlformats.org/officeDocument/2006/relationships" id="258" r:id="R8c5fcc5029d74033"/>
    <p:sldId xmlns:r="http://schemas.openxmlformats.org/officeDocument/2006/relationships" id="259" r:id="R5f20aa1da16b45b1"/>
    <p:sldId xmlns:r="http://schemas.openxmlformats.org/officeDocument/2006/relationships" id="260" r:id="Rd1f55437163a4b21"/>
    <p:sldId xmlns:r="http://schemas.openxmlformats.org/officeDocument/2006/relationships" id="261" r:id="R3a0db7020c6d4491"/>
    <p:sldId xmlns:r="http://schemas.openxmlformats.org/officeDocument/2006/relationships" id="262" r:id="Ree509e2b68014d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14918454c4fb3" /><Relationship Type="http://schemas.openxmlformats.org/officeDocument/2006/relationships/slide" Target="/ppt/slides/slide1.xml" Id="R75e57305f38e4dbf" /><Relationship Type="http://schemas.openxmlformats.org/officeDocument/2006/relationships/slide" Target="/ppt/slides/slide2.xml" Id="R6b6a9e27f5364716" /><Relationship Type="http://schemas.openxmlformats.org/officeDocument/2006/relationships/slide" Target="/ppt/slides/slide3.xml" Id="R8c5fcc5029d74033" /><Relationship Type="http://schemas.openxmlformats.org/officeDocument/2006/relationships/slide" Target="/ppt/slides/slide4.xml" Id="R5f20aa1da16b45b1" /><Relationship Type="http://schemas.openxmlformats.org/officeDocument/2006/relationships/slide" Target="/ppt/slides/slide5.xml" Id="Rd1f55437163a4b21" /><Relationship Type="http://schemas.openxmlformats.org/officeDocument/2006/relationships/slide" Target="/ppt/slides/slide6.xml" Id="R3a0db7020c6d4491" /><Relationship Type="http://schemas.openxmlformats.org/officeDocument/2006/relationships/slide" Target="/ppt/slides/slide7.xml" Id="Ree509e2b68014d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b1cb2eeb944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472bde3ca489d" /><Relationship Type="http://schemas.openxmlformats.org/officeDocument/2006/relationships/theme" Target="/ppt/slideMasters/theme/theme1.xml" Id="R07ead0a7e0154c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5472bde3ca48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750a81cbb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39eba5a7f44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1442d54c8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9545601eb47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3c808f7c04f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d2672ca4e48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61328b97646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2 452 789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−1 774 296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−93 329 931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977 014 320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6 672 812 155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 BIDCO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920 355 390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