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186ec3508b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a87bca1a544a0"/>
  </p:sldMasterIdLst>
  <p:sldIdLst>
    <p:sldId xmlns:r="http://schemas.openxmlformats.org/officeDocument/2006/relationships" id="256" r:id="R08fe4bf2dd16467d"/>
    <p:sldId xmlns:r="http://schemas.openxmlformats.org/officeDocument/2006/relationships" id="257" r:id="Ra727f2fda48e4789"/>
    <p:sldId xmlns:r="http://schemas.openxmlformats.org/officeDocument/2006/relationships" id="258" r:id="R8fe10516b87a471b"/>
    <p:sldId xmlns:r="http://schemas.openxmlformats.org/officeDocument/2006/relationships" id="259" r:id="Rf6082785d91a448f"/>
    <p:sldId xmlns:r="http://schemas.openxmlformats.org/officeDocument/2006/relationships" id="260" r:id="R8a1c82670c0b49f9"/>
    <p:sldId xmlns:r="http://schemas.openxmlformats.org/officeDocument/2006/relationships" id="261" r:id="Rba978958b8234c8e"/>
    <p:sldId xmlns:r="http://schemas.openxmlformats.org/officeDocument/2006/relationships" id="262" r:id="R00f31b5f5c4a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a87bca1a544a0" /><Relationship Type="http://schemas.openxmlformats.org/officeDocument/2006/relationships/slide" Target="/ppt/slides/slide1.xml" Id="R08fe4bf2dd16467d" /><Relationship Type="http://schemas.openxmlformats.org/officeDocument/2006/relationships/slide" Target="/ppt/slides/slide2.xml" Id="Ra727f2fda48e4789" /><Relationship Type="http://schemas.openxmlformats.org/officeDocument/2006/relationships/slide" Target="/ppt/slides/slide3.xml" Id="R8fe10516b87a471b" /><Relationship Type="http://schemas.openxmlformats.org/officeDocument/2006/relationships/slide" Target="/ppt/slides/slide4.xml" Id="Rf6082785d91a448f" /><Relationship Type="http://schemas.openxmlformats.org/officeDocument/2006/relationships/slide" Target="/ppt/slides/slide5.xml" Id="R8a1c82670c0b49f9" /><Relationship Type="http://schemas.openxmlformats.org/officeDocument/2006/relationships/slide" Target="/ppt/slides/slide6.xml" Id="Rba978958b8234c8e" /><Relationship Type="http://schemas.openxmlformats.org/officeDocument/2006/relationships/slide" Target="/ppt/slides/slide7.xml" Id="R00f31b5f5c4a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fb7b0b76b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80290321c4afe" /><Relationship Type="http://schemas.openxmlformats.org/officeDocument/2006/relationships/theme" Target="/ppt/slideMasters/theme/theme1.xml" Id="R96eac874e02f49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80290321c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6a6e2782e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91c98ffb743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20c417093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c58d4f96b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74fae8ed845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a8d05dccd4b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6dcc4f2654c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MORKEN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MASKIN AS ble etablert [år] og holder til i Skaun.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−979 508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MICHAEL MANDAL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MORKEN MULTISERVICE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E MORKEN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MORKEN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Skaunaskogen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7357 Skaun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920 366 201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MORKEN MASKIN AS</a:t>
            </a:r>
          </a:p>
        </p:txBody>
      </p:sp>
    </p:spTree>
  </p:cSld>
  <p:clrMapOvr>
    <a:masterClrMapping xmlns:a="http://schemas.openxmlformats.org/drawingml/2006/main"/>
  </p:clrMapOvr>
</p:sld>
</file>