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6483504b7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c26f63d374ca4"/>
  </p:sldMasterIdLst>
  <p:sldIdLst>
    <p:sldId xmlns:r="http://schemas.openxmlformats.org/officeDocument/2006/relationships" id="256" r:id="Rccd32aec464a4966"/>
    <p:sldId xmlns:r="http://schemas.openxmlformats.org/officeDocument/2006/relationships" id="257" r:id="R32503e7f18374596"/>
    <p:sldId xmlns:r="http://schemas.openxmlformats.org/officeDocument/2006/relationships" id="258" r:id="Re886485460c946a9"/>
    <p:sldId xmlns:r="http://schemas.openxmlformats.org/officeDocument/2006/relationships" id="259" r:id="Raebed3ac3cf94152"/>
    <p:sldId xmlns:r="http://schemas.openxmlformats.org/officeDocument/2006/relationships" id="260" r:id="R35e26cdd0e7d4a26"/>
    <p:sldId xmlns:r="http://schemas.openxmlformats.org/officeDocument/2006/relationships" id="261" r:id="Rc28ca228ab3c49dd"/>
    <p:sldId xmlns:r="http://schemas.openxmlformats.org/officeDocument/2006/relationships" id="262" r:id="Rded22a5f9419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c26f63d374ca4" /><Relationship Type="http://schemas.openxmlformats.org/officeDocument/2006/relationships/slide" Target="/ppt/slides/slide1.xml" Id="Rccd32aec464a4966" /><Relationship Type="http://schemas.openxmlformats.org/officeDocument/2006/relationships/slide" Target="/ppt/slides/slide2.xml" Id="R32503e7f18374596" /><Relationship Type="http://schemas.openxmlformats.org/officeDocument/2006/relationships/slide" Target="/ppt/slides/slide3.xml" Id="Re886485460c946a9" /><Relationship Type="http://schemas.openxmlformats.org/officeDocument/2006/relationships/slide" Target="/ppt/slides/slide4.xml" Id="Raebed3ac3cf94152" /><Relationship Type="http://schemas.openxmlformats.org/officeDocument/2006/relationships/slide" Target="/ppt/slides/slide5.xml" Id="R35e26cdd0e7d4a26" /><Relationship Type="http://schemas.openxmlformats.org/officeDocument/2006/relationships/slide" Target="/ppt/slides/slide6.xml" Id="Rc28ca228ab3c49dd" /><Relationship Type="http://schemas.openxmlformats.org/officeDocument/2006/relationships/slide" Target="/ppt/slides/slide7.xml" Id="Rded22a5f9419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99cbdeb1c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9f97bb524f9d" /><Relationship Type="http://schemas.openxmlformats.org/officeDocument/2006/relationships/theme" Target="/ppt/slideMasters/theme/theme1.xml" Id="R636be1b48dfb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b9f97bb52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b98418022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87738b46d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ad52261b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23e5d4ca149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4082e69db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e63bf53b544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a7869b2f1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NEBELL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2 337 629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2 381 728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TIDEMAN NEBELL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NEBELL HOLDING AS</a:t>
            </a:r>
          </a:p>
        </p:txBody>
      </p:sp>
    </p:spTree>
  </p:cSld>
  <p:clrMapOvr>
    <a:masterClrMapping xmlns:a="http://schemas.openxmlformats.org/drawingml/2006/main"/>
  </p:clrMapOvr>
</p:sld>
</file>