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01d024d4c14a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27dd29ca5c4644"/>
  </p:sldMasterIdLst>
  <p:sldIdLst>
    <p:sldId xmlns:r="http://schemas.openxmlformats.org/officeDocument/2006/relationships" id="256" r:id="R6de6cf1c926d40d4"/>
    <p:sldId xmlns:r="http://schemas.openxmlformats.org/officeDocument/2006/relationships" id="257" r:id="Rb297c1c418cb44a4"/>
    <p:sldId xmlns:r="http://schemas.openxmlformats.org/officeDocument/2006/relationships" id="258" r:id="R132586ad013440f2"/>
    <p:sldId xmlns:r="http://schemas.openxmlformats.org/officeDocument/2006/relationships" id="259" r:id="R07e1c45e31cd46d9"/>
    <p:sldId xmlns:r="http://schemas.openxmlformats.org/officeDocument/2006/relationships" id="260" r:id="R8efef8abcf014d05"/>
    <p:sldId xmlns:r="http://schemas.openxmlformats.org/officeDocument/2006/relationships" id="261" r:id="R5b45d818aede4e7e"/>
    <p:sldId xmlns:r="http://schemas.openxmlformats.org/officeDocument/2006/relationships" id="262" r:id="R33956e218b3f4a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27dd29ca5c4644" /><Relationship Type="http://schemas.openxmlformats.org/officeDocument/2006/relationships/slide" Target="/ppt/slides/slide1.xml" Id="R6de6cf1c926d40d4" /><Relationship Type="http://schemas.openxmlformats.org/officeDocument/2006/relationships/slide" Target="/ppt/slides/slide2.xml" Id="Rb297c1c418cb44a4" /><Relationship Type="http://schemas.openxmlformats.org/officeDocument/2006/relationships/slide" Target="/ppt/slides/slide3.xml" Id="R132586ad013440f2" /><Relationship Type="http://schemas.openxmlformats.org/officeDocument/2006/relationships/slide" Target="/ppt/slides/slide4.xml" Id="R07e1c45e31cd46d9" /><Relationship Type="http://schemas.openxmlformats.org/officeDocument/2006/relationships/slide" Target="/ppt/slides/slide5.xml" Id="R8efef8abcf014d05" /><Relationship Type="http://schemas.openxmlformats.org/officeDocument/2006/relationships/slide" Target="/ppt/slides/slide6.xml" Id="R5b45d818aede4e7e" /><Relationship Type="http://schemas.openxmlformats.org/officeDocument/2006/relationships/slide" Target="/ppt/slides/slide7.xml" Id="R33956e218b3f4a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6a0777a81e4b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fee7e3c2d4ae1" /><Relationship Type="http://schemas.openxmlformats.org/officeDocument/2006/relationships/theme" Target="/ppt/slideMasters/theme/theme1.xml" Id="Rc83ec6b2acba4f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7fee7e3c2d4a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8a11adbb243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94a29afdd42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f807ab2d342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69c71178345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934a5e77184c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ffe7038fa4b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981c6a56194d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JTB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JTB HOLDING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3 712 789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2 893 900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4 398 193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8 094 082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ROBIN VESTNES ROBINSEN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3. etasje, Lysaker torg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920 367 682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JTB HOLDING AS</a:t>
            </a:r>
          </a:p>
        </p:txBody>
      </p:sp>
    </p:spTree>
  </p:cSld>
  <p:clrMapOvr>
    <a:masterClrMapping xmlns:a="http://schemas.openxmlformats.org/drawingml/2006/main"/>
  </p:clrMapOvr>
</p:sld>
</file>