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df77f1626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902fcd213453b"/>
  </p:sldMasterIdLst>
  <p:sldIdLst>
    <p:sldId xmlns:r="http://schemas.openxmlformats.org/officeDocument/2006/relationships" id="256" r:id="R219868ea6c084123"/>
    <p:sldId xmlns:r="http://schemas.openxmlformats.org/officeDocument/2006/relationships" id="257" r:id="R830e5b6b0aab4964"/>
    <p:sldId xmlns:r="http://schemas.openxmlformats.org/officeDocument/2006/relationships" id="258" r:id="Rd68448f5195d4e6e"/>
    <p:sldId xmlns:r="http://schemas.openxmlformats.org/officeDocument/2006/relationships" id="259" r:id="Rc247550a704c473a"/>
    <p:sldId xmlns:r="http://schemas.openxmlformats.org/officeDocument/2006/relationships" id="260" r:id="R672b75c62adf43aa"/>
    <p:sldId xmlns:r="http://schemas.openxmlformats.org/officeDocument/2006/relationships" id="261" r:id="R5d7cca02fd8d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902fcd213453b" /><Relationship Type="http://schemas.openxmlformats.org/officeDocument/2006/relationships/slide" Target="/ppt/slides/slide1.xml" Id="R219868ea6c084123" /><Relationship Type="http://schemas.openxmlformats.org/officeDocument/2006/relationships/slide" Target="/ppt/slides/slide2.xml" Id="R830e5b6b0aab4964" /><Relationship Type="http://schemas.openxmlformats.org/officeDocument/2006/relationships/slide" Target="/ppt/slides/slide3.xml" Id="Rd68448f5195d4e6e" /><Relationship Type="http://schemas.openxmlformats.org/officeDocument/2006/relationships/slide" Target="/ppt/slides/slide4.xml" Id="Rc247550a704c473a" /><Relationship Type="http://schemas.openxmlformats.org/officeDocument/2006/relationships/slide" Target="/ppt/slides/slide5.xml" Id="R672b75c62adf43aa" /><Relationship Type="http://schemas.openxmlformats.org/officeDocument/2006/relationships/slide" Target="/ppt/slides/slide6.xml" Id="R5d7cca02fd8d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4221ff4d9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fb1ed51446c0" /><Relationship Type="http://schemas.openxmlformats.org/officeDocument/2006/relationships/theme" Target="/ppt/slideMasters/theme/theme1.xml" Id="R4e84761610ef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bfb1ed514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326323bf9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10310bb8b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3c0c9ab7e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0605d7518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d04223f2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8762a102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GOA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