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df3a7bf30e46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fbf82906d14dc6"/>
  </p:sldMasterIdLst>
  <p:sldIdLst>
    <p:sldId xmlns:r="http://schemas.openxmlformats.org/officeDocument/2006/relationships" id="256" r:id="Reada4c732eb6405a"/>
    <p:sldId xmlns:r="http://schemas.openxmlformats.org/officeDocument/2006/relationships" id="257" r:id="Re12f788bb96d4804"/>
    <p:sldId xmlns:r="http://schemas.openxmlformats.org/officeDocument/2006/relationships" id="258" r:id="R5a0481bef2114c7f"/>
    <p:sldId xmlns:r="http://schemas.openxmlformats.org/officeDocument/2006/relationships" id="259" r:id="Rff9c231fd8cd4d5c"/>
    <p:sldId xmlns:r="http://schemas.openxmlformats.org/officeDocument/2006/relationships" id="260" r:id="R63ef68e288f84533"/>
    <p:sldId xmlns:r="http://schemas.openxmlformats.org/officeDocument/2006/relationships" id="261" r:id="R5b84077fa1af4ee3"/>
    <p:sldId xmlns:r="http://schemas.openxmlformats.org/officeDocument/2006/relationships" id="262" r:id="R42c0f3ee796a47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fbf82906d14dc6" /><Relationship Type="http://schemas.openxmlformats.org/officeDocument/2006/relationships/slide" Target="/ppt/slides/slide1.xml" Id="Reada4c732eb6405a" /><Relationship Type="http://schemas.openxmlformats.org/officeDocument/2006/relationships/slide" Target="/ppt/slides/slide2.xml" Id="Re12f788bb96d4804" /><Relationship Type="http://schemas.openxmlformats.org/officeDocument/2006/relationships/slide" Target="/ppt/slides/slide3.xml" Id="R5a0481bef2114c7f" /><Relationship Type="http://schemas.openxmlformats.org/officeDocument/2006/relationships/slide" Target="/ppt/slides/slide4.xml" Id="Rff9c231fd8cd4d5c" /><Relationship Type="http://schemas.openxmlformats.org/officeDocument/2006/relationships/slide" Target="/ppt/slides/slide5.xml" Id="R63ef68e288f84533" /><Relationship Type="http://schemas.openxmlformats.org/officeDocument/2006/relationships/slide" Target="/ppt/slides/slide6.xml" Id="R5b84077fa1af4ee3" /><Relationship Type="http://schemas.openxmlformats.org/officeDocument/2006/relationships/slide" Target="/ppt/slides/slide7.xml" Id="R42c0f3ee796a47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c26d62ca914a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2b09c6371410d" /><Relationship Type="http://schemas.openxmlformats.org/officeDocument/2006/relationships/theme" Target="/ppt/slideMasters/theme/theme1.xml" Id="Rc6b191527bff4a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c2b09c637141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300860e5749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3d2eb7b1343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14dbdae684f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08ef3d9d041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e8fa501b045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b521151b142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898a4711f49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GOA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GOA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GOA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GOA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GOA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GOA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8 416 206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515 881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2 124 102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3 849 657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GOA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VBMM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GOA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920 380 840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GOA AS</a:t>
            </a:r>
          </a:p>
        </p:txBody>
      </p:sp>
    </p:spTree>
  </p:cSld>
  <p:clrMapOvr>
    <a:masterClrMapping xmlns:a="http://schemas.openxmlformats.org/drawingml/2006/main"/>
  </p:clrMapOvr>
</p:sld>
</file>