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04589ff52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be8dc9f174557"/>
  </p:sldMasterIdLst>
  <p:sldIdLst>
    <p:sldId xmlns:r="http://schemas.openxmlformats.org/officeDocument/2006/relationships" id="256" r:id="R45b042fee7bb4026"/>
    <p:sldId xmlns:r="http://schemas.openxmlformats.org/officeDocument/2006/relationships" id="257" r:id="R39ca3f53c40445bb"/>
    <p:sldId xmlns:r="http://schemas.openxmlformats.org/officeDocument/2006/relationships" id="258" r:id="R45ee8f54427843ae"/>
    <p:sldId xmlns:r="http://schemas.openxmlformats.org/officeDocument/2006/relationships" id="259" r:id="R0d9fba839c35491d"/>
    <p:sldId xmlns:r="http://schemas.openxmlformats.org/officeDocument/2006/relationships" id="260" r:id="R6d9422a6a5814f3e"/>
    <p:sldId xmlns:r="http://schemas.openxmlformats.org/officeDocument/2006/relationships" id="261" r:id="Rd58ecb3e8cae4fe7"/>
    <p:sldId xmlns:r="http://schemas.openxmlformats.org/officeDocument/2006/relationships" id="262" r:id="R1cb63c59638b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be8dc9f174557" /><Relationship Type="http://schemas.openxmlformats.org/officeDocument/2006/relationships/slide" Target="/ppt/slides/slide1.xml" Id="R45b042fee7bb4026" /><Relationship Type="http://schemas.openxmlformats.org/officeDocument/2006/relationships/slide" Target="/ppt/slides/slide2.xml" Id="R39ca3f53c40445bb" /><Relationship Type="http://schemas.openxmlformats.org/officeDocument/2006/relationships/slide" Target="/ppt/slides/slide3.xml" Id="R45ee8f54427843ae" /><Relationship Type="http://schemas.openxmlformats.org/officeDocument/2006/relationships/slide" Target="/ppt/slides/slide4.xml" Id="R0d9fba839c35491d" /><Relationship Type="http://schemas.openxmlformats.org/officeDocument/2006/relationships/slide" Target="/ppt/slides/slide5.xml" Id="R6d9422a6a5814f3e" /><Relationship Type="http://schemas.openxmlformats.org/officeDocument/2006/relationships/slide" Target="/ppt/slides/slide6.xml" Id="Rd58ecb3e8cae4fe7" /><Relationship Type="http://schemas.openxmlformats.org/officeDocument/2006/relationships/slide" Target="/ppt/slides/slide7.xml" Id="R1cb63c59638b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c8326f07e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4b5ec3f24e54" /><Relationship Type="http://schemas.openxmlformats.org/officeDocument/2006/relationships/theme" Target="/ppt/slideMasters/theme/theme1.xml" Id="R7879000fbbcd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84b5ec3f2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0f34f760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b34f984c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6ab22dd8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66aaad28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47c0dd02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fc413b85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35a98fd6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9 398 989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323 095 493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652 440 482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HOLDING AS  –  55,5 %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 HOLDING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920 390 943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