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3afc6ca13a8436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55a099c96694b0b"/>
  </p:sldMasterIdLst>
  <p:sldIdLst>
    <p:sldId xmlns:r="http://schemas.openxmlformats.org/officeDocument/2006/relationships" id="256" r:id="R389a489e3b92489a"/>
    <p:sldId xmlns:r="http://schemas.openxmlformats.org/officeDocument/2006/relationships" id="257" r:id="R691d84e141c34bc8"/>
    <p:sldId xmlns:r="http://schemas.openxmlformats.org/officeDocument/2006/relationships" id="258" r:id="R48a28a3ee52345cb"/>
    <p:sldId xmlns:r="http://schemas.openxmlformats.org/officeDocument/2006/relationships" id="259" r:id="Rb04d433a330b4a8c"/>
    <p:sldId xmlns:r="http://schemas.openxmlformats.org/officeDocument/2006/relationships" id="260" r:id="R30baf24bc58d4ff5"/>
    <p:sldId xmlns:r="http://schemas.openxmlformats.org/officeDocument/2006/relationships" id="261" r:id="R2d1b2d9055354bcc"/>
    <p:sldId xmlns:r="http://schemas.openxmlformats.org/officeDocument/2006/relationships" id="262" r:id="Re2fd6d14b62d4b4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55a099c96694b0b" /><Relationship Type="http://schemas.openxmlformats.org/officeDocument/2006/relationships/slide" Target="/ppt/slides/slide1.xml" Id="R389a489e3b92489a" /><Relationship Type="http://schemas.openxmlformats.org/officeDocument/2006/relationships/slide" Target="/ppt/slides/slide2.xml" Id="R691d84e141c34bc8" /><Relationship Type="http://schemas.openxmlformats.org/officeDocument/2006/relationships/slide" Target="/ppt/slides/slide3.xml" Id="R48a28a3ee52345cb" /><Relationship Type="http://schemas.openxmlformats.org/officeDocument/2006/relationships/slide" Target="/ppt/slides/slide4.xml" Id="Rb04d433a330b4a8c" /><Relationship Type="http://schemas.openxmlformats.org/officeDocument/2006/relationships/slide" Target="/ppt/slides/slide5.xml" Id="R30baf24bc58d4ff5" /><Relationship Type="http://schemas.openxmlformats.org/officeDocument/2006/relationships/slide" Target="/ppt/slides/slide6.xml" Id="R2d1b2d9055354bcc" /><Relationship Type="http://schemas.openxmlformats.org/officeDocument/2006/relationships/slide" Target="/ppt/slides/slide7.xml" Id="Re2fd6d14b62d4b4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6578b14a935492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f5b9dc6ff449bc" /><Relationship Type="http://schemas.openxmlformats.org/officeDocument/2006/relationships/theme" Target="/ppt/slideMasters/theme/theme1.xml" Id="R305ed5063e0f449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4f5b9dc6ff449b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f2462962fa421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10f63520a6467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b7b944e92540a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c93ae7b20e4ae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605f5858d344a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190010c54e4b2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829d2d934e4df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AUTOSTRADA BILUTLEIE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AUTOSTRADA BILUTLEIE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AUTOSTRADA BILUTLEIE AS ble etablert [år] og holder til i Porsgrunn.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AUTOSTRADA BILUTLEIE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AUTOSTRADA BILUTLEIE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AUTOSTRADA BILUTLEIE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26 783 912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−1 168 546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−1 543 229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4 413 632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18 026 987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AUTOSTRADA BILUTLEIE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AUTOSTRADA BIL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LISTIS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AUTOSTRADA BILUTLEIE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Norkynvegen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3917 Porsgrunn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920 393 926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AUTOSTRADA BILUTLEIE AS</a:t>
            </a:r>
          </a:p>
        </p:txBody>
      </p:sp>
    </p:spTree>
  </p:cSld>
  <p:clrMapOvr>
    <a:masterClrMapping xmlns:a="http://schemas.openxmlformats.org/drawingml/2006/main"/>
  </p:clrMapOvr>
</p:sld>
</file>