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6f15537d56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16fdf39944623"/>
  </p:sldMasterIdLst>
  <p:sldIdLst>
    <p:sldId xmlns:r="http://schemas.openxmlformats.org/officeDocument/2006/relationships" id="256" r:id="R2886c0e174ae49d8"/>
    <p:sldId xmlns:r="http://schemas.openxmlformats.org/officeDocument/2006/relationships" id="257" r:id="Ra661acaa782d42b8"/>
    <p:sldId xmlns:r="http://schemas.openxmlformats.org/officeDocument/2006/relationships" id="258" r:id="R13039ffa5a6d441c"/>
    <p:sldId xmlns:r="http://schemas.openxmlformats.org/officeDocument/2006/relationships" id="259" r:id="Ra16b10949e5a463e"/>
    <p:sldId xmlns:r="http://schemas.openxmlformats.org/officeDocument/2006/relationships" id="260" r:id="R0e24def424db4ac1"/>
    <p:sldId xmlns:r="http://schemas.openxmlformats.org/officeDocument/2006/relationships" id="261" r:id="R5fcf6f253a2448ef"/>
    <p:sldId xmlns:r="http://schemas.openxmlformats.org/officeDocument/2006/relationships" id="262" r:id="R0796d3e16bdb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16fdf39944623" /><Relationship Type="http://schemas.openxmlformats.org/officeDocument/2006/relationships/slide" Target="/ppt/slides/slide1.xml" Id="R2886c0e174ae49d8" /><Relationship Type="http://schemas.openxmlformats.org/officeDocument/2006/relationships/slide" Target="/ppt/slides/slide2.xml" Id="Ra661acaa782d42b8" /><Relationship Type="http://schemas.openxmlformats.org/officeDocument/2006/relationships/slide" Target="/ppt/slides/slide3.xml" Id="R13039ffa5a6d441c" /><Relationship Type="http://schemas.openxmlformats.org/officeDocument/2006/relationships/slide" Target="/ppt/slides/slide4.xml" Id="Ra16b10949e5a463e" /><Relationship Type="http://schemas.openxmlformats.org/officeDocument/2006/relationships/slide" Target="/ppt/slides/slide5.xml" Id="R0e24def424db4ac1" /><Relationship Type="http://schemas.openxmlformats.org/officeDocument/2006/relationships/slide" Target="/ppt/slides/slide6.xml" Id="R5fcf6f253a2448ef" /><Relationship Type="http://schemas.openxmlformats.org/officeDocument/2006/relationships/slide" Target="/ppt/slides/slide7.xml" Id="R0796d3e16bdb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0d62eda80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efef4c9394688" /><Relationship Type="http://schemas.openxmlformats.org/officeDocument/2006/relationships/theme" Target="/ppt/slideMasters/theme/theme1.xml" Id="R61aca801e4aa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efef4c939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086408e1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7d1835e25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abf0394bc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d88c32ff2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ebb0205d3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3ba02ccab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3d92c48904a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TRYTERUD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TRYTERUD STUDIO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2 535 181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TRYTERUD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KARLENGEN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TRYTERUD STUDIO AS</a:t>
            </a:r>
          </a:p>
        </p:txBody>
      </p:sp>
    </p:spTree>
  </p:cSld>
  <p:clrMapOvr>
    <a:masterClrMapping xmlns:a="http://schemas.openxmlformats.org/drawingml/2006/main"/>
  </p:clrMapOvr>
</p:sld>
</file>