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f0068bcc7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fb5fcdd9645ed"/>
  </p:sldMasterIdLst>
  <p:sldIdLst>
    <p:sldId xmlns:r="http://schemas.openxmlformats.org/officeDocument/2006/relationships" id="256" r:id="R5a7715a94c364670"/>
    <p:sldId xmlns:r="http://schemas.openxmlformats.org/officeDocument/2006/relationships" id="257" r:id="R3cf9552341af492a"/>
    <p:sldId xmlns:r="http://schemas.openxmlformats.org/officeDocument/2006/relationships" id="258" r:id="R74460c0fb3694fe9"/>
    <p:sldId xmlns:r="http://schemas.openxmlformats.org/officeDocument/2006/relationships" id="259" r:id="Rf9834544f9d14ef1"/>
    <p:sldId xmlns:r="http://schemas.openxmlformats.org/officeDocument/2006/relationships" id="260" r:id="R99902bf06476488a"/>
    <p:sldId xmlns:r="http://schemas.openxmlformats.org/officeDocument/2006/relationships" id="261" r:id="R3f0c717817d74612"/>
    <p:sldId xmlns:r="http://schemas.openxmlformats.org/officeDocument/2006/relationships" id="262" r:id="R3087e7b481ce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fb5fcdd9645ed" /><Relationship Type="http://schemas.openxmlformats.org/officeDocument/2006/relationships/slide" Target="/ppt/slides/slide1.xml" Id="R5a7715a94c364670" /><Relationship Type="http://schemas.openxmlformats.org/officeDocument/2006/relationships/slide" Target="/ppt/slides/slide2.xml" Id="R3cf9552341af492a" /><Relationship Type="http://schemas.openxmlformats.org/officeDocument/2006/relationships/slide" Target="/ppt/slides/slide3.xml" Id="R74460c0fb3694fe9" /><Relationship Type="http://schemas.openxmlformats.org/officeDocument/2006/relationships/slide" Target="/ppt/slides/slide4.xml" Id="Rf9834544f9d14ef1" /><Relationship Type="http://schemas.openxmlformats.org/officeDocument/2006/relationships/slide" Target="/ppt/slides/slide5.xml" Id="R99902bf06476488a" /><Relationship Type="http://schemas.openxmlformats.org/officeDocument/2006/relationships/slide" Target="/ppt/slides/slide6.xml" Id="R3f0c717817d74612" /><Relationship Type="http://schemas.openxmlformats.org/officeDocument/2006/relationships/slide" Target="/ppt/slides/slide7.xml" Id="R3087e7b481ce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3661bf02c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2a74fae2f4ac7" /><Relationship Type="http://schemas.openxmlformats.org/officeDocument/2006/relationships/theme" Target="/ppt/slideMasters/theme/theme1.xml" Id="R7183e47e7eb0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2a74fae2f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6e083bfdc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cfaee2ad34e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f211d1e28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52ff4eadf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dcb71abef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28de6017a41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252b57031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MUFFETANGEN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MUFFETANGEN HOLDING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40 048 638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41 632 151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MUFFETANGEN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920 410 391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