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5912e5b7d549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afc71303c6497d"/>
  </p:sldMasterIdLst>
  <p:sldIdLst>
    <p:sldId xmlns:r="http://schemas.openxmlformats.org/officeDocument/2006/relationships" id="256" r:id="Ra2f0bf76e68b4fab"/>
    <p:sldId xmlns:r="http://schemas.openxmlformats.org/officeDocument/2006/relationships" id="257" r:id="Rb8309e25eaee432d"/>
    <p:sldId xmlns:r="http://schemas.openxmlformats.org/officeDocument/2006/relationships" id="258" r:id="R19e3d62b46234eb5"/>
    <p:sldId xmlns:r="http://schemas.openxmlformats.org/officeDocument/2006/relationships" id="259" r:id="R7858f310d9eb436e"/>
    <p:sldId xmlns:r="http://schemas.openxmlformats.org/officeDocument/2006/relationships" id="260" r:id="R66f515cd44814db5"/>
    <p:sldId xmlns:r="http://schemas.openxmlformats.org/officeDocument/2006/relationships" id="261" r:id="R95c898186c8c4ae2"/>
    <p:sldId xmlns:r="http://schemas.openxmlformats.org/officeDocument/2006/relationships" id="262" r:id="Re55eea9ec9ee49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afc71303c6497d" /><Relationship Type="http://schemas.openxmlformats.org/officeDocument/2006/relationships/slide" Target="/ppt/slides/slide1.xml" Id="Ra2f0bf76e68b4fab" /><Relationship Type="http://schemas.openxmlformats.org/officeDocument/2006/relationships/slide" Target="/ppt/slides/slide2.xml" Id="Rb8309e25eaee432d" /><Relationship Type="http://schemas.openxmlformats.org/officeDocument/2006/relationships/slide" Target="/ppt/slides/slide3.xml" Id="R19e3d62b46234eb5" /><Relationship Type="http://schemas.openxmlformats.org/officeDocument/2006/relationships/slide" Target="/ppt/slides/slide4.xml" Id="R7858f310d9eb436e" /><Relationship Type="http://schemas.openxmlformats.org/officeDocument/2006/relationships/slide" Target="/ppt/slides/slide5.xml" Id="R66f515cd44814db5" /><Relationship Type="http://schemas.openxmlformats.org/officeDocument/2006/relationships/slide" Target="/ppt/slides/slide6.xml" Id="R95c898186c8c4ae2" /><Relationship Type="http://schemas.openxmlformats.org/officeDocument/2006/relationships/slide" Target="/ppt/slides/slide7.xml" Id="Re55eea9ec9ee49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db3b144d3840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78a4616444d3a" /><Relationship Type="http://schemas.openxmlformats.org/officeDocument/2006/relationships/theme" Target="/ppt/slideMasters/theme/theme1.xml" Id="R2a80a2e7a28740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478a4616444d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ebb9922074d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76100a05f42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eb7cb49f74b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4eced463140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b50b9569041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9fbed04a946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53b8a94c44d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ENITS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ENITS INVEST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−56 153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99 453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HUNGNES KALDHOL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Stine Kaldhol, Holsekervegen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920 411 606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