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2f589abfa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512af9acd4150"/>
  </p:sldMasterIdLst>
  <p:sldIdLst>
    <p:sldId xmlns:r="http://schemas.openxmlformats.org/officeDocument/2006/relationships" id="256" r:id="R27895d2e60b24137"/>
    <p:sldId xmlns:r="http://schemas.openxmlformats.org/officeDocument/2006/relationships" id="257" r:id="Rc7e5a00c3db24c1d"/>
    <p:sldId xmlns:r="http://schemas.openxmlformats.org/officeDocument/2006/relationships" id="258" r:id="Rfdb9f91e87e04b92"/>
    <p:sldId xmlns:r="http://schemas.openxmlformats.org/officeDocument/2006/relationships" id="259" r:id="Raef5719e1d0a4fd4"/>
    <p:sldId xmlns:r="http://schemas.openxmlformats.org/officeDocument/2006/relationships" id="260" r:id="Rcb01ce7f4613456f"/>
    <p:sldId xmlns:r="http://schemas.openxmlformats.org/officeDocument/2006/relationships" id="261" r:id="R25f30ea8515d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512af9acd4150" /><Relationship Type="http://schemas.openxmlformats.org/officeDocument/2006/relationships/slide" Target="/ppt/slides/slide1.xml" Id="R27895d2e60b24137" /><Relationship Type="http://schemas.openxmlformats.org/officeDocument/2006/relationships/slide" Target="/ppt/slides/slide2.xml" Id="Rc7e5a00c3db24c1d" /><Relationship Type="http://schemas.openxmlformats.org/officeDocument/2006/relationships/slide" Target="/ppt/slides/slide3.xml" Id="Rfdb9f91e87e04b92" /><Relationship Type="http://schemas.openxmlformats.org/officeDocument/2006/relationships/slide" Target="/ppt/slides/slide4.xml" Id="Raef5719e1d0a4fd4" /><Relationship Type="http://schemas.openxmlformats.org/officeDocument/2006/relationships/slide" Target="/ppt/slides/slide5.xml" Id="Rcb01ce7f4613456f" /><Relationship Type="http://schemas.openxmlformats.org/officeDocument/2006/relationships/slide" Target="/ppt/slides/slide6.xml" Id="R25f30ea8515d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c728d8cc7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6c3bf8f34fe3" /><Relationship Type="http://schemas.openxmlformats.org/officeDocument/2006/relationships/theme" Target="/ppt/slideMasters/theme/theme1.xml" Id="R58399b62f021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16c3bf8f3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1af521ba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3d004c8f9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3da10513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469d409ff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bcf7a9b7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307e6ab2c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FREDRIKSTAD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FREDRIKSTAD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3 050 740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value.fredrikstad@value.no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www.value.no/steder/fredrikstad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920 412 890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FREDRIKSTAD AS</a:t>
            </a:r>
          </a:p>
        </p:txBody>
      </p:sp>
    </p:spTree>
  </p:cSld>
  <p:clrMapOvr>
    <a:masterClrMapping xmlns:a="http://schemas.openxmlformats.org/drawingml/2006/main"/>
  </p:clrMapOvr>
</p:sld>
</file>