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3ffb18ce834f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cc4f04cc35400e"/>
  </p:sldMasterIdLst>
  <p:sldIdLst>
    <p:sldId xmlns:r="http://schemas.openxmlformats.org/officeDocument/2006/relationships" id="256" r:id="R422d3e8a39944fc2"/>
    <p:sldId xmlns:r="http://schemas.openxmlformats.org/officeDocument/2006/relationships" id="257" r:id="R28f197f71b144c78"/>
    <p:sldId xmlns:r="http://schemas.openxmlformats.org/officeDocument/2006/relationships" id="258" r:id="Rdec185f53649490b"/>
    <p:sldId xmlns:r="http://schemas.openxmlformats.org/officeDocument/2006/relationships" id="259" r:id="R061352458ee04982"/>
    <p:sldId xmlns:r="http://schemas.openxmlformats.org/officeDocument/2006/relationships" id="260" r:id="R07569955261740df"/>
    <p:sldId xmlns:r="http://schemas.openxmlformats.org/officeDocument/2006/relationships" id="261" r:id="Rf4a45f4a4715423e"/>
    <p:sldId xmlns:r="http://schemas.openxmlformats.org/officeDocument/2006/relationships" id="262" r:id="R036c42c113de44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c4f04cc35400e" /><Relationship Type="http://schemas.openxmlformats.org/officeDocument/2006/relationships/slide" Target="/ppt/slides/slide1.xml" Id="R422d3e8a39944fc2" /><Relationship Type="http://schemas.openxmlformats.org/officeDocument/2006/relationships/slide" Target="/ppt/slides/slide2.xml" Id="R28f197f71b144c78" /><Relationship Type="http://schemas.openxmlformats.org/officeDocument/2006/relationships/slide" Target="/ppt/slides/slide3.xml" Id="Rdec185f53649490b" /><Relationship Type="http://schemas.openxmlformats.org/officeDocument/2006/relationships/slide" Target="/ppt/slides/slide4.xml" Id="R061352458ee04982" /><Relationship Type="http://schemas.openxmlformats.org/officeDocument/2006/relationships/slide" Target="/ppt/slides/slide5.xml" Id="R07569955261740df" /><Relationship Type="http://schemas.openxmlformats.org/officeDocument/2006/relationships/slide" Target="/ppt/slides/slide6.xml" Id="Rf4a45f4a4715423e" /><Relationship Type="http://schemas.openxmlformats.org/officeDocument/2006/relationships/slide" Target="/ppt/slides/slide7.xml" Id="R036c42c113de44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5eae350f44a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b2beb40d54483" /><Relationship Type="http://schemas.openxmlformats.org/officeDocument/2006/relationships/theme" Target="/ppt/slideMasters/theme/theme1.xml" Id="R4a163bb613954a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7b2beb40d544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6da4cd19f42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37183cf1141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5942f02764a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c050947f041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338b38a174f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1879398ff4b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a8e58e1da4b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KRAGERØ PATRIOTENE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KRAGERØ PATRIOTENE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−564 996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19 167 330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FLINTSTONE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TERJE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SAMMU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 PARTNER AS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Dalaneveien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920 415 210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