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0618ea49c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2e4e25f8f46c8"/>
  </p:sldMasterIdLst>
  <p:sldIdLst>
    <p:sldId xmlns:r="http://schemas.openxmlformats.org/officeDocument/2006/relationships" id="256" r:id="Ra8548482a4a14703"/>
    <p:sldId xmlns:r="http://schemas.openxmlformats.org/officeDocument/2006/relationships" id="257" r:id="Rac5d0e75dbbc4437"/>
    <p:sldId xmlns:r="http://schemas.openxmlformats.org/officeDocument/2006/relationships" id="258" r:id="R0713fd8dabf2430a"/>
    <p:sldId xmlns:r="http://schemas.openxmlformats.org/officeDocument/2006/relationships" id="259" r:id="R794c070194524ec8"/>
    <p:sldId xmlns:r="http://schemas.openxmlformats.org/officeDocument/2006/relationships" id="260" r:id="Rf053d037e7cf4047"/>
    <p:sldId xmlns:r="http://schemas.openxmlformats.org/officeDocument/2006/relationships" id="261" r:id="R6e93f5d06dee4d37"/>
    <p:sldId xmlns:r="http://schemas.openxmlformats.org/officeDocument/2006/relationships" id="262" r:id="R7a875e8cd6b4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2e4e25f8f46c8" /><Relationship Type="http://schemas.openxmlformats.org/officeDocument/2006/relationships/slide" Target="/ppt/slides/slide1.xml" Id="Ra8548482a4a14703" /><Relationship Type="http://schemas.openxmlformats.org/officeDocument/2006/relationships/slide" Target="/ppt/slides/slide2.xml" Id="Rac5d0e75dbbc4437" /><Relationship Type="http://schemas.openxmlformats.org/officeDocument/2006/relationships/slide" Target="/ppt/slides/slide3.xml" Id="R0713fd8dabf2430a" /><Relationship Type="http://schemas.openxmlformats.org/officeDocument/2006/relationships/slide" Target="/ppt/slides/slide4.xml" Id="R794c070194524ec8" /><Relationship Type="http://schemas.openxmlformats.org/officeDocument/2006/relationships/slide" Target="/ppt/slides/slide5.xml" Id="Rf053d037e7cf4047" /><Relationship Type="http://schemas.openxmlformats.org/officeDocument/2006/relationships/slide" Target="/ppt/slides/slide6.xml" Id="R6e93f5d06dee4d37" /><Relationship Type="http://schemas.openxmlformats.org/officeDocument/2006/relationships/slide" Target="/ppt/slides/slide7.xml" Id="R7a875e8cd6b4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51255cfdc4c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bdda841a4836" /><Relationship Type="http://schemas.openxmlformats.org/officeDocument/2006/relationships/theme" Target="/ppt/slideMasters/theme/theme1.xml" Id="Re56a133a58a5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2bdda841a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d43dab19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8b0f1924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5a501d18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6abacf0b6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44add179049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da13826904d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89db1fddc44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BÆKKEN INVEST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ANDREAS BÆKKEN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 BÆKKEN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920 423 213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BÆKKEN INVEST AS</a:t>
            </a:r>
          </a:p>
        </p:txBody>
      </p:sp>
    </p:spTree>
  </p:cSld>
  <p:clrMapOvr>
    <a:masterClrMapping xmlns:a="http://schemas.openxmlformats.org/drawingml/2006/main"/>
  </p:clrMapOvr>
</p:sld>
</file>