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319c13ce1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4766b19e54c2c"/>
  </p:sldMasterIdLst>
  <p:sldIdLst>
    <p:sldId xmlns:r="http://schemas.openxmlformats.org/officeDocument/2006/relationships" id="256" r:id="R2ea19046267c49f5"/>
    <p:sldId xmlns:r="http://schemas.openxmlformats.org/officeDocument/2006/relationships" id="257" r:id="R09b8f7b78dbb4061"/>
    <p:sldId xmlns:r="http://schemas.openxmlformats.org/officeDocument/2006/relationships" id="258" r:id="Ra4296cb4cec64c26"/>
    <p:sldId xmlns:r="http://schemas.openxmlformats.org/officeDocument/2006/relationships" id="259" r:id="R8f62121a7eb742e8"/>
    <p:sldId xmlns:r="http://schemas.openxmlformats.org/officeDocument/2006/relationships" id="260" r:id="R58095e6c9d9349a7"/>
    <p:sldId xmlns:r="http://schemas.openxmlformats.org/officeDocument/2006/relationships" id="261" r:id="R2e8e3fb6a2974105"/>
    <p:sldId xmlns:r="http://schemas.openxmlformats.org/officeDocument/2006/relationships" id="262" r:id="R09248a583cdf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4766b19e54c2c" /><Relationship Type="http://schemas.openxmlformats.org/officeDocument/2006/relationships/slide" Target="/ppt/slides/slide1.xml" Id="R2ea19046267c49f5" /><Relationship Type="http://schemas.openxmlformats.org/officeDocument/2006/relationships/slide" Target="/ppt/slides/slide2.xml" Id="R09b8f7b78dbb4061" /><Relationship Type="http://schemas.openxmlformats.org/officeDocument/2006/relationships/slide" Target="/ppt/slides/slide3.xml" Id="Ra4296cb4cec64c26" /><Relationship Type="http://schemas.openxmlformats.org/officeDocument/2006/relationships/slide" Target="/ppt/slides/slide4.xml" Id="R8f62121a7eb742e8" /><Relationship Type="http://schemas.openxmlformats.org/officeDocument/2006/relationships/slide" Target="/ppt/slides/slide5.xml" Id="R58095e6c9d9349a7" /><Relationship Type="http://schemas.openxmlformats.org/officeDocument/2006/relationships/slide" Target="/ppt/slides/slide6.xml" Id="R2e8e3fb6a2974105" /><Relationship Type="http://schemas.openxmlformats.org/officeDocument/2006/relationships/slide" Target="/ppt/slides/slide7.xml" Id="R09248a583cdf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d15232ab0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7802840524971" /><Relationship Type="http://schemas.openxmlformats.org/officeDocument/2006/relationships/theme" Target="/ppt/slideMasters/theme/theme1.xml" Id="R818c59ab89be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780284052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7ced3d639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e9e68c8a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7ae89c48e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1857031ec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fb542c9094a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acc79b56c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04c9736ea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OSPA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712 543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912 543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FISKUM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Tetlivegen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920 430 163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OSPA AS</a:t>
            </a:r>
          </a:p>
        </p:txBody>
      </p:sp>
    </p:spTree>
  </p:cSld>
  <p:clrMapOvr>
    <a:masterClrMapping xmlns:a="http://schemas.openxmlformats.org/drawingml/2006/main"/>
  </p:clrMapOvr>
</p:sld>
</file>