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43e65e81684e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ad4a29acbe4bae"/>
  </p:sldMasterIdLst>
  <p:sldIdLst>
    <p:sldId xmlns:r="http://schemas.openxmlformats.org/officeDocument/2006/relationships" id="256" r:id="Rd434036ea6624083"/>
    <p:sldId xmlns:r="http://schemas.openxmlformats.org/officeDocument/2006/relationships" id="257" r:id="Rb237a7fb83a944a2"/>
    <p:sldId xmlns:r="http://schemas.openxmlformats.org/officeDocument/2006/relationships" id="258" r:id="R8ef908e7a4a24450"/>
    <p:sldId xmlns:r="http://schemas.openxmlformats.org/officeDocument/2006/relationships" id="259" r:id="Rfc513359eb364e2e"/>
    <p:sldId xmlns:r="http://schemas.openxmlformats.org/officeDocument/2006/relationships" id="260" r:id="R019f95e6e77a4017"/>
    <p:sldId xmlns:r="http://schemas.openxmlformats.org/officeDocument/2006/relationships" id="261" r:id="R50a2707a1cb04984"/>
    <p:sldId xmlns:r="http://schemas.openxmlformats.org/officeDocument/2006/relationships" id="262" r:id="Rec37fe4127f240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d4a29acbe4bae" /><Relationship Type="http://schemas.openxmlformats.org/officeDocument/2006/relationships/slide" Target="/ppt/slides/slide1.xml" Id="Rd434036ea6624083" /><Relationship Type="http://schemas.openxmlformats.org/officeDocument/2006/relationships/slide" Target="/ppt/slides/slide2.xml" Id="Rb237a7fb83a944a2" /><Relationship Type="http://schemas.openxmlformats.org/officeDocument/2006/relationships/slide" Target="/ppt/slides/slide3.xml" Id="R8ef908e7a4a24450" /><Relationship Type="http://schemas.openxmlformats.org/officeDocument/2006/relationships/slide" Target="/ppt/slides/slide4.xml" Id="Rfc513359eb364e2e" /><Relationship Type="http://schemas.openxmlformats.org/officeDocument/2006/relationships/slide" Target="/ppt/slides/slide5.xml" Id="R019f95e6e77a4017" /><Relationship Type="http://schemas.openxmlformats.org/officeDocument/2006/relationships/slide" Target="/ppt/slides/slide6.xml" Id="R50a2707a1cb04984" /><Relationship Type="http://schemas.openxmlformats.org/officeDocument/2006/relationships/slide" Target="/ppt/slides/slide7.xml" Id="Rec37fe4127f240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4097d0cddd42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f02f3b7084e1c" /><Relationship Type="http://schemas.openxmlformats.org/officeDocument/2006/relationships/theme" Target="/ppt/slideMasters/theme/theme1.xml" Id="Rf75070b735f44f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6f02f3b7084e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0df195623042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bb258dd98140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d270394e345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2210a47b246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35ce40a83148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6701bccf44a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e0e200d4a48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PATRICK ISAKSEN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PATRICK ISAKSEN AS ble etablert [år] og holder til i Tistedal.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13 662 713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−506 652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−942 617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−5 957 788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4 851 001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ISAKSEN BYGG &amp;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Brattåsen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1793 Tistedal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920 430 554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PATRICK ISAKSEN AS</a:t>
            </a:r>
          </a:p>
        </p:txBody>
      </p:sp>
    </p:spTree>
  </p:cSld>
  <p:clrMapOvr>
    <a:masterClrMapping xmlns:a="http://schemas.openxmlformats.org/drawingml/2006/main"/>
  </p:clrMapOvr>
</p:sld>
</file>