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1f3ffc7fd146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fb3a9393884277"/>
  </p:sldMasterIdLst>
  <p:sldIdLst>
    <p:sldId xmlns:r="http://schemas.openxmlformats.org/officeDocument/2006/relationships" id="256" r:id="Rea6549850ca54581"/>
    <p:sldId xmlns:r="http://schemas.openxmlformats.org/officeDocument/2006/relationships" id="257" r:id="R40288bc2d5aa401b"/>
    <p:sldId xmlns:r="http://schemas.openxmlformats.org/officeDocument/2006/relationships" id="258" r:id="R7f211e721f9b43f4"/>
    <p:sldId xmlns:r="http://schemas.openxmlformats.org/officeDocument/2006/relationships" id="259" r:id="R08c11db118c6486d"/>
    <p:sldId xmlns:r="http://schemas.openxmlformats.org/officeDocument/2006/relationships" id="260" r:id="R0144a05712004aac"/>
    <p:sldId xmlns:r="http://schemas.openxmlformats.org/officeDocument/2006/relationships" id="261" r:id="Rd5f3cee44d174e7b"/>
    <p:sldId xmlns:r="http://schemas.openxmlformats.org/officeDocument/2006/relationships" id="262" r:id="R0124749f0a8746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fb3a9393884277" /><Relationship Type="http://schemas.openxmlformats.org/officeDocument/2006/relationships/slide" Target="/ppt/slides/slide1.xml" Id="Rea6549850ca54581" /><Relationship Type="http://schemas.openxmlformats.org/officeDocument/2006/relationships/slide" Target="/ppt/slides/slide2.xml" Id="R40288bc2d5aa401b" /><Relationship Type="http://schemas.openxmlformats.org/officeDocument/2006/relationships/slide" Target="/ppt/slides/slide3.xml" Id="R7f211e721f9b43f4" /><Relationship Type="http://schemas.openxmlformats.org/officeDocument/2006/relationships/slide" Target="/ppt/slides/slide4.xml" Id="R08c11db118c6486d" /><Relationship Type="http://schemas.openxmlformats.org/officeDocument/2006/relationships/slide" Target="/ppt/slides/slide5.xml" Id="R0144a05712004aac" /><Relationship Type="http://schemas.openxmlformats.org/officeDocument/2006/relationships/slide" Target="/ppt/slides/slide6.xml" Id="Rd5f3cee44d174e7b" /><Relationship Type="http://schemas.openxmlformats.org/officeDocument/2006/relationships/slide" Target="/ppt/slides/slide7.xml" Id="R0124749f0a8746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2efed2d4d44c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23b6126844f20" /><Relationship Type="http://schemas.openxmlformats.org/officeDocument/2006/relationships/theme" Target="/ppt/slideMasters/theme/theme1.xml" Id="Rd53713fcd73548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523b6126844f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e2afd9b7240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99004fce440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955b29a9840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457dc13284d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a2ef3d07249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88db5176045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653d9b2914b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BEAUTY PRODUCTS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BEAUTY PRODUCTS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BEAUTY PRODUCTS AS ble etablert [år] og holder til i Vestby.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BEAUTY PRODUCTS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BEAUTY PRODUCTS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BEAUTY PRODUCTS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805 285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130 209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2 852 065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11 892 015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BEAUTY PRODUCTS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BEAUTY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BEAUTY PRODUCTS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Verpetveien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1543 Vestby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12 86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www.cmgruppen.no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920 432 697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BEAUTY PRODUCTS AS</a:t>
            </a:r>
          </a:p>
        </p:txBody>
      </p:sp>
    </p:spTree>
  </p:cSld>
  <p:clrMapOvr>
    <a:masterClrMapping xmlns:a="http://schemas.openxmlformats.org/drawingml/2006/main"/>
  </p:clrMapOvr>
</p:sld>
</file>