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dd22c1f584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ad16ef17442cd"/>
  </p:sldMasterIdLst>
  <p:sldIdLst>
    <p:sldId xmlns:r="http://schemas.openxmlformats.org/officeDocument/2006/relationships" id="256" r:id="Rf5f036b434bc4208"/>
    <p:sldId xmlns:r="http://schemas.openxmlformats.org/officeDocument/2006/relationships" id="257" r:id="Rf830b6dc846f447e"/>
    <p:sldId xmlns:r="http://schemas.openxmlformats.org/officeDocument/2006/relationships" id="258" r:id="R17ba779594c54da6"/>
    <p:sldId xmlns:r="http://schemas.openxmlformats.org/officeDocument/2006/relationships" id="259" r:id="Rdc701e9458184081"/>
    <p:sldId xmlns:r="http://schemas.openxmlformats.org/officeDocument/2006/relationships" id="260" r:id="Rac893da947ea4697"/>
    <p:sldId xmlns:r="http://schemas.openxmlformats.org/officeDocument/2006/relationships" id="261" r:id="R626672fb0980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ad16ef17442cd" /><Relationship Type="http://schemas.openxmlformats.org/officeDocument/2006/relationships/slide" Target="/ppt/slides/slide1.xml" Id="Rf5f036b434bc4208" /><Relationship Type="http://schemas.openxmlformats.org/officeDocument/2006/relationships/slide" Target="/ppt/slides/slide2.xml" Id="Rf830b6dc846f447e" /><Relationship Type="http://schemas.openxmlformats.org/officeDocument/2006/relationships/slide" Target="/ppt/slides/slide3.xml" Id="R17ba779594c54da6" /><Relationship Type="http://schemas.openxmlformats.org/officeDocument/2006/relationships/slide" Target="/ppt/slides/slide4.xml" Id="Rdc701e9458184081" /><Relationship Type="http://schemas.openxmlformats.org/officeDocument/2006/relationships/slide" Target="/ppt/slides/slide5.xml" Id="Rac893da947ea4697" /><Relationship Type="http://schemas.openxmlformats.org/officeDocument/2006/relationships/slide" Target="/ppt/slides/slide6.xml" Id="R626672fb0980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2c359ad5b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a46f830d45df" /><Relationship Type="http://schemas.openxmlformats.org/officeDocument/2006/relationships/theme" Target="/ppt/slideMasters/theme/theme1.xml" Id="R4ba08532ca384f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1a46f830d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9ea6b87f0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4150d671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40f61f7ad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dab48bafb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ffcbda529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2561ba6b3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ØGREID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ØGREID HOLDING AS</a:t>
            </a:r>
          </a:p>
        </p:txBody>
      </p:sp>
    </p:spTree>
  </p:cSld>
  <p:clrMapOvr>
    <a:masterClrMapping xmlns:a="http://schemas.openxmlformats.org/drawingml/2006/main"/>
  </p:clrMapOvr>
</p:sld>
</file>