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b25b70a0e494a3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07d098c798540e7"/>
  </p:sldMasterIdLst>
  <p:sldIdLst>
    <p:sldId xmlns:r="http://schemas.openxmlformats.org/officeDocument/2006/relationships" id="256" r:id="Rce33d5c0b9f143be"/>
    <p:sldId xmlns:r="http://schemas.openxmlformats.org/officeDocument/2006/relationships" id="257" r:id="Rb645ea6bff36405c"/>
    <p:sldId xmlns:r="http://schemas.openxmlformats.org/officeDocument/2006/relationships" id="258" r:id="R9ddfe2d4e7d64486"/>
    <p:sldId xmlns:r="http://schemas.openxmlformats.org/officeDocument/2006/relationships" id="259" r:id="Ra5c9b03054f542d8"/>
    <p:sldId xmlns:r="http://schemas.openxmlformats.org/officeDocument/2006/relationships" id="260" r:id="R41ef706c9b724a2b"/>
    <p:sldId xmlns:r="http://schemas.openxmlformats.org/officeDocument/2006/relationships" id="261" r:id="R01cb63bd2e724d30"/>
    <p:sldId xmlns:r="http://schemas.openxmlformats.org/officeDocument/2006/relationships" id="262" r:id="R94d656a9a949412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07d098c798540e7" /><Relationship Type="http://schemas.openxmlformats.org/officeDocument/2006/relationships/slide" Target="/ppt/slides/slide1.xml" Id="Rce33d5c0b9f143be" /><Relationship Type="http://schemas.openxmlformats.org/officeDocument/2006/relationships/slide" Target="/ppt/slides/slide2.xml" Id="Rb645ea6bff36405c" /><Relationship Type="http://schemas.openxmlformats.org/officeDocument/2006/relationships/slide" Target="/ppt/slides/slide3.xml" Id="R9ddfe2d4e7d64486" /><Relationship Type="http://schemas.openxmlformats.org/officeDocument/2006/relationships/slide" Target="/ppt/slides/slide4.xml" Id="Ra5c9b03054f542d8" /><Relationship Type="http://schemas.openxmlformats.org/officeDocument/2006/relationships/slide" Target="/ppt/slides/slide5.xml" Id="R41ef706c9b724a2b" /><Relationship Type="http://schemas.openxmlformats.org/officeDocument/2006/relationships/slide" Target="/ppt/slides/slide6.xml" Id="R01cb63bd2e724d30" /><Relationship Type="http://schemas.openxmlformats.org/officeDocument/2006/relationships/slide" Target="/ppt/slides/slide7.xml" Id="R94d656a9a949412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5183aac4743408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1dff7e559647c2" /><Relationship Type="http://schemas.openxmlformats.org/officeDocument/2006/relationships/theme" Target="/ppt/slideMasters/theme/theme1.xml" Id="Rae961f334d88411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41dff7e559647c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04357f00b44ac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1d51783dc44a8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98ef42a207437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2e204dc4ff484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90a8f9571f42d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026ab9fec84d5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67dc71ae1a4a3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ØGREID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ØGREID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ØGREID HOLDING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ØGREID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ØGREID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ØGREID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60 000 000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59 922 200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59 926 356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312 564 010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397 783 531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ØGREID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KNUT ØGREID AS  –  34,0 %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HEDWIG ØGREID INVEST AS  –  33,0 %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TRUNKFISH CAPITAL AS  –  33,0 %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ØGREID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Øgreid AS, Løkkeveien 59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4008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920 438 776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ØGREID HOLDING AS</a:t>
            </a:r>
          </a:p>
        </p:txBody>
      </p:sp>
    </p:spTree>
  </p:cSld>
  <p:clrMapOvr>
    <a:masterClrMapping xmlns:a="http://schemas.openxmlformats.org/drawingml/2006/main"/>
  </p:clrMapOvr>
</p:sld>
</file>