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8b2fa0baa14b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0210353ad04133"/>
  </p:sldMasterIdLst>
  <p:sldIdLst>
    <p:sldId xmlns:r="http://schemas.openxmlformats.org/officeDocument/2006/relationships" id="256" r:id="R33c564b0ebb94f2f"/>
    <p:sldId xmlns:r="http://schemas.openxmlformats.org/officeDocument/2006/relationships" id="257" r:id="R6fb8a3913d954cf5"/>
    <p:sldId xmlns:r="http://schemas.openxmlformats.org/officeDocument/2006/relationships" id="258" r:id="R85e1e36dcd814706"/>
    <p:sldId xmlns:r="http://schemas.openxmlformats.org/officeDocument/2006/relationships" id="259" r:id="R274b52c3849c48fb"/>
    <p:sldId xmlns:r="http://schemas.openxmlformats.org/officeDocument/2006/relationships" id="260" r:id="R52574f95f57944ac"/>
    <p:sldId xmlns:r="http://schemas.openxmlformats.org/officeDocument/2006/relationships" id="261" r:id="R03a39f2d99e247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0210353ad04133" /><Relationship Type="http://schemas.openxmlformats.org/officeDocument/2006/relationships/slide" Target="/ppt/slides/slide1.xml" Id="R33c564b0ebb94f2f" /><Relationship Type="http://schemas.openxmlformats.org/officeDocument/2006/relationships/slide" Target="/ppt/slides/slide2.xml" Id="R6fb8a3913d954cf5" /><Relationship Type="http://schemas.openxmlformats.org/officeDocument/2006/relationships/slide" Target="/ppt/slides/slide3.xml" Id="R85e1e36dcd814706" /><Relationship Type="http://schemas.openxmlformats.org/officeDocument/2006/relationships/slide" Target="/ppt/slides/slide4.xml" Id="R274b52c3849c48fb" /><Relationship Type="http://schemas.openxmlformats.org/officeDocument/2006/relationships/slide" Target="/ppt/slides/slide5.xml" Id="R52574f95f57944ac" /><Relationship Type="http://schemas.openxmlformats.org/officeDocument/2006/relationships/slide" Target="/ppt/slides/slide6.xml" Id="R03a39f2d99e247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a24419852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d5c18c3f04d24" /><Relationship Type="http://schemas.openxmlformats.org/officeDocument/2006/relationships/theme" Target="/ppt/slideMasters/theme/theme1.xml" Id="R0e0cd25a308941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ad5c18c3f04d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75bc4dc254e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c0a7938dd49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2df2e72be40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89d15b84744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6de0ab87946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5fc7cd56d4a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 BYGGENTREPRENØR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BYGGENTREPRENØR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 BYGGENTREPRENØR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BYGGENTREPRENØR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BYGGENTREPRENØR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BYGGENTREPRENØR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ANTONSEN KIM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BYGGENTREPRENØR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920 439 586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BYGGENTREPRENØR AS</a:t>
            </a:r>
          </a:p>
        </p:txBody>
      </p:sp>
    </p:spTree>
  </p:cSld>
  <p:clrMapOvr>
    <a:masterClrMapping xmlns:a="http://schemas.openxmlformats.org/drawingml/2006/main"/>
  </p:clrMapOvr>
</p:sld>
</file>