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43abd1d05243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0fef45185843bd"/>
  </p:sldMasterIdLst>
  <p:sldIdLst>
    <p:sldId xmlns:r="http://schemas.openxmlformats.org/officeDocument/2006/relationships" id="256" r:id="Rd1ddcbc76c124d17"/>
    <p:sldId xmlns:r="http://schemas.openxmlformats.org/officeDocument/2006/relationships" id="257" r:id="Rdb4eb2946dc640f0"/>
    <p:sldId xmlns:r="http://schemas.openxmlformats.org/officeDocument/2006/relationships" id="258" r:id="R61658a385f8a4fef"/>
    <p:sldId xmlns:r="http://schemas.openxmlformats.org/officeDocument/2006/relationships" id="259" r:id="R0058f1f19f414ea1"/>
    <p:sldId xmlns:r="http://schemas.openxmlformats.org/officeDocument/2006/relationships" id="260" r:id="Rb085fe567dd54408"/>
    <p:sldId xmlns:r="http://schemas.openxmlformats.org/officeDocument/2006/relationships" id="261" r:id="R8eaafe8d855e4a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0fef45185843bd" /><Relationship Type="http://schemas.openxmlformats.org/officeDocument/2006/relationships/slide" Target="/ppt/slides/slide1.xml" Id="Rd1ddcbc76c124d17" /><Relationship Type="http://schemas.openxmlformats.org/officeDocument/2006/relationships/slide" Target="/ppt/slides/slide2.xml" Id="Rdb4eb2946dc640f0" /><Relationship Type="http://schemas.openxmlformats.org/officeDocument/2006/relationships/slide" Target="/ppt/slides/slide3.xml" Id="R61658a385f8a4fef" /><Relationship Type="http://schemas.openxmlformats.org/officeDocument/2006/relationships/slide" Target="/ppt/slides/slide4.xml" Id="R0058f1f19f414ea1" /><Relationship Type="http://schemas.openxmlformats.org/officeDocument/2006/relationships/slide" Target="/ppt/slides/slide5.xml" Id="Rb085fe567dd54408" /><Relationship Type="http://schemas.openxmlformats.org/officeDocument/2006/relationships/slide" Target="/ppt/slides/slide6.xml" Id="R8eaafe8d855e4a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ffc3ef73534e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46aa66e9c4f9e" /><Relationship Type="http://schemas.openxmlformats.org/officeDocument/2006/relationships/theme" Target="/ppt/slideMasters/theme/theme1.xml" Id="R01b507d7317245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446aa66e9c4f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451d8b36745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45047decd4c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555a15bd349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18fb8bf6044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b8f4acdc24e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cc649bcd34e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LINE RIISE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Feskarbyvegen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7970 Kolvereid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