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a2810fa16449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c49980edd349f5"/>
  </p:sldMasterIdLst>
  <p:sldIdLst>
    <p:sldId xmlns:r="http://schemas.openxmlformats.org/officeDocument/2006/relationships" id="256" r:id="R155cfc1e54234457"/>
    <p:sldId xmlns:r="http://schemas.openxmlformats.org/officeDocument/2006/relationships" id="257" r:id="Rd620c0a492824ab8"/>
    <p:sldId xmlns:r="http://schemas.openxmlformats.org/officeDocument/2006/relationships" id="258" r:id="R8f0f5db8cd9e4c85"/>
    <p:sldId xmlns:r="http://schemas.openxmlformats.org/officeDocument/2006/relationships" id="259" r:id="Rddeaf54cf0d74931"/>
    <p:sldId xmlns:r="http://schemas.openxmlformats.org/officeDocument/2006/relationships" id="260" r:id="Rb5605190831b4288"/>
    <p:sldId xmlns:r="http://schemas.openxmlformats.org/officeDocument/2006/relationships" id="261" r:id="R771ef167e4874ffe"/>
    <p:sldId xmlns:r="http://schemas.openxmlformats.org/officeDocument/2006/relationships" id="262" r:id="R502670f2222a4f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c49980edd349f5" /><Relationship Type="http://schemas.openxmlformats.org/officeDocument/2006/relationships/slide" Target="/ppt/slides/slide1.xml" Id="R155cfc1e54234457" /><Relationship Type="http://schemas.openxmlformats.org/officeDocument/2006/relationships/slide" Target="/ppt/slides/slide2.xml" Id="Rd620c0a492824ab8" /><Relationship Type="http://schemas.openxmlformats.org/officeDocument/2006/relationships/slide" Target="/ppt/slides/slide3.xml" Id="R8f0f5db8cd9e4c85" /><Relationship Type="http://schemas.openxmlformats.org/officeDocument/2006/relationships/slide" Target="/ppt/slides/slide4.xml" Id="Rddeaf54cf0d74931" /><Relationship Type="http://schemas.openxmlformats.org/officeDocument/2006/relationships/slide" Target="/ppt/slides/slide5.xml" Id="Rb5605190831b4288" /><Relationship Type="http://schemas.openxmlformats.org/officeDocument/2006/relationships/slide" Target="/ppt/slides/slide6.xml" Id="R771ef167e4874ffe" /><Relationship Type="http://schemas.openxmlformats.org/officeDocument/2006/relationships/slide" Target="/ppt/slides/slide7.xml" Id="R502670f2222a4f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8007e7c4349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23fc5dd7b4367" /><Relationship Type="http://schemas.openxmlformats.org/officeDocument/2006/relationships/theme" Target="/ppt/slideMasters/theme/theme1.xml" Id="Rd77f517ee5844b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c23fc5dd7b43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900b2e674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88fc870d54b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661b08af349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60716fe1743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7cc7d44244f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010da17b243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755a48d89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LINE RIISE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LINE RIISE AS ble etablert [år] og holder til i Kolvereid.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69 055 441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7 237 884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LINE RENATE RIISE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Feskarbyvegen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