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67bcf4450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54ff30dc24aa1"/>
  </p:sldMasterIdLst>
  <p:sldIdLst>
    <p:sldId xmlns:r="http://schemas.openxmlformats.org/officeDocument/2006/relationships" id="256" r:id="R0088f550fdaa4376"/>
    <p:sldId xmlns:r="http://schemas.openxmlformats.org/officeDocument/2006/relationships" id="257" r:id="Re5856a086d964d02"/>
    <p:sldId xmlns:r="http://schemas.openxmlformats.org/officeDocument/2006/relationships" id="258" r:id="R95f6785d2eb44765"/>
    <p:sldId xmlns:r="http://schemas.openxmlformats.org/officeDocument/2006/relationships" id="259" r:id="Recb4e1b8e862470d"/>
    <p:sldId xmlns:r="http://schemas.openxmlformats.org/officeDocument/2006/relationships" id="260" r:id="R739e69322d0848de"/>
    <p:sldId xmlns:r="http://schemas.openxmlformats.org/officeDocument/2006/relationships" id="261" r:id="R48bc7bdae20e4340"/>
    <p:sldId xmlns:r="http://schemas.openxmlformats.org/officeDocument/2006/relationships" id="262" r:id="Rd9c9cbfdc10f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54ff30dc24aa1" /><Relationship Type="http://schemas.openxmlformats.org/officeDocument/2006/relationships/slide" Target="/ppt/slides/slide1.xml" Id="R0088f550fdaa4376" /><Relationship Type="http://schemas.openxmlformats.org/officeDocument/2006/relationships/slide" Target="/ppt/slides/slide2.xml" Id="Re5856a086d964d02" /><Relationship Type="http://schemas.openxmlformats.org/officeDocument/2006/relationships/slide" Target="/ppt/slides/slide3.xml" Id="R95f6785d2eb44765" /><Relationship Type="http://schemas.openxmlformats.org/officeDocument/2006/relationships/slide" Target="/ppt/slides/slide4.xml" Id="Recb4e1b8e862470d" /><Relationship Type="http://schemas.openxmlformats.org/officeDocument/2006/relationships/slide" Target="/ppt/slides/slide5.xml" Id="R739e69322d0848de" /><Relationship Type="http://schemas.openxmlformats.org/officeDocument/2006/relationships/slide" Target="/ppt/slides/slide6.xml" Id="R48bc7bdae20e4340" /><Relationship Type="http://schemas.openxmlformats.org/officeDocument/2006/relationships/slide" Target="/ppt/slides/slide7.xml" Id="Rd9c9cbfdc10f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9a5302ed5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2621225b487f" /><Relationship Type="http://schemas.openxmlformats.org/officeDocument/2006/relationships/theme" Target="/ppt/slideMasters/theme/theme1.xml" Id="Rac87aad4e37d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52621225b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9f295800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4d7c7690a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82908706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1ecfd724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3cf3a31e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df8b93097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1fc2dc524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RIKKE THUNE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