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b4dab29b4547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de2d59ce074ded"/>
  </p:sldMasterIdLst>
  <p:sldIdLst>
    <p:sldId xmlns:r="http://schemas.openxmlformats.org/officeDocument/2006/relationships" id="256" r:id="R1557163ba0274a7a"/>
    <p:sldId xmlns:r="http://schemas.openxmlformats.org/officeDocument/2006/relationships" id="257" r:id="R55a06bce873a4c17"/>
    <p:sldId xmlns:r="http://schemas.openxmlformats.org/officeDocument/2006/relationships" id="258" r:id="Rb199aee2f2c44fb5"/>
    <p:sldId xmlns:r="http://schemas.openxmlformats.org/officeDocument/2006/relationships" id="259" r:id="Rb30f3725258d44e0"/>
    <p:sldId xmlns:r="http://schemas.openxmlformats.org/officeDocument/2006/relationships" id="260" r:id="R0554f784da88426a"/>
    <p:sldId xmlns:r="http://schemas.openxmlformats.org/officeDocument/2006/relationships" id="261" r:id="Rffd9bfe874ac41c9"/>
    <p:sldId xmlns:r="http://schemas.openxmlformats.org/officeDocument/2006/relationships" id="262" r:id="Rc4926c70ae8a41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de2d59ce074ded" /><Relationship Type="http://schemas.openxmlformats.org/officeDocument/2006/relationships/slide" Target="/ppt/slides/slide1.xml" Id="R1557163ba0274a7a" /><Relationship Type="http://schemas.openxmlformats.org/officeDocument/2006/relationships/slide" Target="/ppt/slides/slide2.xml" Id="R55a06bce873a4c17" /><Relationship Type="http://schemas.openxmlformats.org/officeDocument/2006/relationships/slide" Target="/ppt/slides/slide3.xml" Id="Rb199aee2f2c44fb5" /><Relationship Type="http://schemas.openxmlformats.org/officeDocument/2006/relationships/slide" Target="/ppt/slides/slide4.xml" Id="Rb30f3725258d44e0" /><Relationship Type="http://schemas.openxmlformats.org/officeDocument/2006/relationships/slide" Target="/ppt/slides/slide5.xml" Id="R0554f784da88426a" /><Relationship Type="http://schemas.openxmlformats.org/officeDocument/2006/relationships/slide" Target="/ppt/slides/slide6.xml" Id="Rffd9bfe874ac41c9" /><Relationship Type="http://schemas.openxmlformats.org/officeDocument/2006/relationships/slide" Target="/ppt/slides/slide7.xml" Id="Rc4926c70ae8a41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be93f51c9340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992cf9b0b48c2" /><Relationship Type="http://schemas.openxmlformats.org/officeDocument/2006/relationships/theme" Target="/ppt/slideMasters/theme/theme1.xml" Id="Re7ebc7af328245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6992cf9b0b48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ea7b44ad541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3e94e60ec49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915700a2549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52172228d40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535aecf7941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8ec0b4ceb43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55f5337da40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 OG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 OG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2 601 081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1 047 696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769 840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1 108 568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Grensen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post@regnskapeiendom.no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www.regnskapeiendom.no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920 459 021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