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1c343abeff4e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a349393f744979"/>
  </p:sldMasterIdLst>
  <p:sldIdLst>
    <p:sldId xmlns:r="http://schemas.openxmlformats.org/officeDocument/2006/relationships" id="256" r:id="R4e172ac72f29451b"/>
    <p:sldId xmlns:r="http://schemas.openxmlformats.org/officeDocument/2006/relationships" id="257" r:id="Rb386fd88784f4701"/>
    <p:sldId xmlns:r="http://schemas.openxmlformats.org/officeDocument/2006/relationships" id="258" r:id="Rbd0c950bb35c4b57"/>
    <p:sldId xmlns:r="http://schemas.openxmlformats.org/officeDocument/2006/relationships" id="259" r:id="Re75185f605694b71"/>
    <p:sldId xmlns:r="http://schemas.openxmlformats.org/officeDocument/2006/relationships" id="260" r:id="R7392b65cbb5549fb"/>
    <p:sldId xmlns:r="http://schemas.openxmlformats.org/officeDocument/2006/relationships" id="261" r:id="R22eb5c216d3a4aae"/>
    <p:sldId xmlns:r="http://schemas.openxmlformats.org/officeDocument/2006/relationships" id="262" r:id="R8f9822be559748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a349393f744979" /><Relationship Type="http://schemas.openxmlformats.org/officeDocument/2006/relationships/slide" Target="/ppt/slides/slide1.xml" Id="R4e172ac72f29451b" /><Relationship Type="http://schemas.openxmlformats.org/officeDocument/2006/relationships/slide" Target="/ppt/slides/slide2.xml" Id="Rb386fd88784f4701" /><Relationship Type="http://schemas.openxmlformats.org/officeDocument/2006/relationships/slide" Target="/ppt/slides/slide3.xml" Id="Rbd0c950bb35c4b57" /><Relationship Type="http://schemas.openxmlformats.org/officeDocument/2006/relationships/slide" Target="/ppt/slides/slide4.xml" Id="Re75185f605694b71" /><Relationship Type="http://schemas.openxmlformats.org/officeDocument/2006/relationships/slide" Target="/ppt/slides/slide5.xml" Id="R7392b65cbb5549fb" /><Relationship Type="http://schemas.openxmlformats.org/officeDocument/2006/relationships/slide" Target="/ppt/slides/slide6.xml" Id="R22eb5c216d3a4aae" /><Relationship Type="http://schemas.openxmlformats.org/officeDocument/2006/relationships/slide" Target="/ppt/slides/slide7.xml" Id="R8f9822be559748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366bdf31b542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f9aded25f4121" /><Relationship Type="http://schemas.openxmlformats.org/officeDocument/2006/relationships/theme" Target="/ppt/slideMasters/theme/theme1.xml" Id="R645e3275ed2645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9f9aded25f41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4748b97894e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3551b1c804e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5e8a43a3d43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3cc5aa2e14b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d558c118f49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15f4bbeba47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b255efd5441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 AUSTNES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 AUSTNES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 AUSTNES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 AUSTNES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 AUSTNES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 AUSTNES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−14 350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40 557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 AUSTNES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MALIN KRISTINE AUSTNES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 AUSTNES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920 462 421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 AUSTNES AS</a:t>
            </a:r>
          </a:p>
        </p:txBody>
      </p:sp>
    </p:spTree>
  </p:cSld>
  <p:clrMapOvr>
    <a:masterClrMapping xmlns:a="http://schemas.openxmlformats.org/drawingml/2006/main"/>
  </p:clrMapOvr>
</p:sld>
</file>