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436da7443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fb167823e44f4"/>
  </p:sldMasterIdLst>
  <p:sldIdLst>
    <p:sldId xmlns:r="http://schemas.openxmlformats.org/officeDocument/2006/relationships" id="256" r:id="Rf49580f9477e4ae9"/>
    <p:sldId xmlns:r="http://schemas.openxmlformats.org/officeDocument/2006/relationships" id="257" r:id="R32d88d995b574d75"/>
    <p:sldId xmlns:r="http://schemas.openxmlformats.org/officeDocument/2006/relationships" id="258" r:id="Rd8a38e64c53b45f2"/>
    <p:sldId xmlns:r="http://schemas.openxmlformats.org/officeDocument/2006/relationships" id="259" r:id="Rc260eeea6a544411"/>
    <p:sldId xmlns:r="http://schemas.openxmlformats.org/officeDocument/2006/relationships" id="260" r:id="Ra3ea06611e084fbf"/>
    <p:sldId xmlns:r="http://schemas.openxmlformats.org/officeDocument/2006/relationships" id="261" r:id="Rdd4ab30e97ec46ae"/>
    <p:sldId xmlns:r="http://schemas.openxmlformats.org/officeDocument/2006/relationships" id="262" r:id="R9fd30acd3748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fb167823e44f4" /><Relationship Type="http://schemas.openxmlformats.org/officeDocument/2006/relationships/slide" Target="/ppt/slides/slide1.xml" Id="Rf49580f9477e4ae9" /><Relationship Type="http://schemas.openxmlformats.org/officeDocument/2006/relationships/slide" Target="/ppt/slides/slide2.xml" Id="R32d88d995b574d75" /><Relationship Type="http://schemas.openxmlformats.org/officeDocument/2006/relationships/slide" Target="/ppt/slides/slide3.xml" Id="Rd8a38e64c53b45f2" /><Relationship Type="http://schemas.openxmlformats.org/officeDocument/2006/relationships/slide" Target="/ppt/slides/slide4.xml" Id="Rc260eeea6a544411" /><Relationship Type="http://schemas.openxmlformats.org/officeDocument/2006/relationships/slide" Target="/ppt/slides/slide5.xml" Id="Ra3ea06611e084fbf" /><Relationship Type="http://schemas.openxmlformats.org/officeDocument/2006/relationships/slide" Target="/ppt/slides/slide6.xml" Id="Rdd4ab30e97ec46ae" /><Relationship Type="http://schemas.openxmlformats.org/officeDocument/2006/relationships/slide" Target="/ppt/slides/slide7.xml" Id="R9fd30acd3748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13f6c0f44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fd1264e7401b" /><Relationship Type="http://schemas.openxmlformats.org/officeDocument/2006/relationships/theme" Target="/ppt/slideMasters/theme/theme1.xml" Id="R004ca730c500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9fd1264e7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4e2bda545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0c6d70360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96c88a80d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58fc8e634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834814713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eb67fdede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278881a104f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QUICKMEDIA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QUICKMEDIA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245 556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UMIT ISBILEN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920 463 290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QUICKMEDIA AS</a:t>
            </a:r>
          </a:p>
        </p:txBody>
      </p:sp>
    </p:spTree>
  </p:cSld>
  <p:clrMapOvr>
    <a:masterClrMapping xmlns:a="http://schemas.openxmlformats.org/drawingml/2006/main"/>
  </p:clrMapOvr>
</p:sld>
</file>