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5038441f7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5259e7ae9e4cd0"/>
  </p:sldMasterIdLst>
  <p:sldIdLst>
    <p:sldId xmlns:r="http://schemas.openxmlformats.org/officeDocument/2006/relationships" id="256" r:id="Ra75324b01561407d"/>
    <p:sldId xmlns:r="http://schemas.openxmlformats.org/officeDocument/2006/relationships" id="257" r:id="Re2b13acf59474184"/>
    <p:sldId xmlns:r="http://schemas.openxmlformats.org/officeDocument/2006/relationships" id="258" r:id="R8e1b5607533f4f72"/>
    <p:sldId xmlns:r="http://schemas.openxmlformats.org/officeDocument/2006/relationships" id="259" r:id="R40e3e798c8814062"/>
    <p:sldId xmlns:r="http://schemas.openxmlformats.org/officeDocument/2006/relationships" id="260" r:id="Rf31752bc530b4b01"/>
    <p:sldId xmlns:r="http://schemas.openxmlformats.org/officeDocument/2006/relationships" id="261" r:id="R8ed16139e513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259e7ae9e4cd0" /><Relationship Type="http://schemas.openxmlformats.org/officeDocument/2006/relationships/slide" Target="/ppt/slides/slide1.xml" Id="Ra75324b01561407d" /><Relationship Type="http://schemas.openxmlformats.org/officeDocument/2006/relationships/slide" Target="/ppt/slides/slide2.xml" Id="Re2b13acf59474184" /><Relationship Type="http://schemas.openxmlformats.org/officeDocument/2006/relationships/slide" Target="/ppt/slides/slide3.xml" Id="R8e1b5607533f4f72" /><Relationship Type="http://schemas.openxmlformats.org/officeDocument/2006/relationships/slide" Target="/ppt/slides/slide4.xml" Id="R40e3e798c8814062" /><Relationship Type="http://schemas.openxmlformats.org/officeDocument/2006/relationships/slide" Target="/ppt/slides/slide5.xml" Id="Rf31752bc530b4b01" /><Relationship Type="http://schemas.openxmlformats.org/officeDocument/2006/relationships/slide" Target="/ppt/slides/slide6.xml" Id="R8ed16139e513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ece19bcb042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1f9dfb18a4f0c" /><Relationship Type="http://schemas.openxmlformats.org/officeDocument/2006/relationships/theme" Target="/ppt/slideMasters/theme/theme1.xml" Id="Re6b3f7c62225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1f9dfb18a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008a931a41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9326533f6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48a07374b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7e82ccdb24a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5fdda1aed41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c8920d3e9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ADG MALING TAPET OG GULV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Strykerveien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1658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920 467 199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MALING TAPET OG GULV AS</a:t>
            </a:r>
          </a:p>
        </p:txBody>
      </p:sp>
    </p:spTree>
  </p:cSld>
  <p:clrMapOvr>
    <a:masterClrMapping xmlns:a="http://schemas.openxmlformats.org/drawingml/2006/main"/>
  </p:clrMapOvr>
</p:sld>
</file>