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6f0d96301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e8f51956e4a69"/>
  </p:sldMasterIdLst>
  <p:sldIdLst>
    <p:sldId xmlns:r="http://schemas.openxmlformats.org/officeDocument/2006/relationships" id="256" r:id="R896139983f244f56"/>
    <p:sldId xmlns:r="http://schemas.openxmlformats.org/officeDocument/2006/relationships" id="257" r:id="R2833e9aa418f470f"/>
    <p:sldId xmlns:r="http://schemas.openxmlformats.org/officeDocument/2006/relationships" id="258" r:id="Rc41a6d0d1829413a"/>
    <p:sldId xmlns:r="http://schemas.openxmlformats.org/officeDocument/2006/relationships" id="259" r:id="Re4fceb11069643aa"/>
    <p:sldId xmlns:r="http://schemas.openxmlformats.org/officeDocument/2006/relationships" id="260" r:id="R3facd9d086f04bd1"/>
    <p:sldId xmlns:r="http://schemas.openxmlformats.org/officeDocument/2006/relationships" id="261" r:id="Rda147a33f5484737"/>
    <p:sldId xmlns:r="http://schemas.openxmlformats.org/officeDocument/2006/relationships" id="262" r:id="Rabc25bf897aa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e8f51956e4a69" /><Relationship Type="http://schemas.openxmlformats.org/officeDocument/2006/relationships/slide" Target="/ppt/slides/slide1.xml" Id="R896139983f244f56" /><Relationship Type="http://schemas.openxmlformats.org/officeDocument/2006/relationships/slide" Target="/ppt/slides/slide2.xml" Id="R2833e9aa418f470f" /><Relationship Type="http://schemas.openxmlformats.org/officeDocument/2006/relationships/slide" Target="/ppt/slides/slide3.xml" Id="Rc41a6d0d1829413a" /><Relationship Type="http://schemas.openxmlformats.org/officeDocument/2006/relationships/slide" Target="/ppt/slides/slide4.xml" Id="Re4fceb11069643aa" /><Relationship Type="http://schemas.openxmlformats.org/officeDocument/2006/relationships/slide" Target="/ppt/slides/slide5.xml" Id="R3facd9d086f04bd1" /><Relationship Type="http://schemas.openxmlformats.org/officeDocument/2006/relationships/slide" Target="/ppt/slides/slide6.xml" Id="Rda147a33f5484737" /><Relationship Type="http://schemas.openxmlformats.org/officeDocument/2006/relationships/slide" Target="/ppt/slides/slide7.xml" Id="Rabc25bf897aa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a40fa523a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da71ff1a4263" /><Relationship Type="http://schemas.openxmlformats.org/officeDocument/2006/relationships/theme" Target="/ppt/slideMasters/theme/theme1.xml" Id="Rcf5c057edc76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bda71ff1a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2c8a7f69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d5c20a60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21c0c25f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2d1ca9b5b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7c1f4bf0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5b2d5b6ca4f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726ac6bc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ADG MALING TAPET OG GULV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ADG MALING TAPET OG GULV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−1 287 090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2 747 009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BLAKKESTAD DIDRIK LORENZ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Strykerveien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1658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920 467 199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