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42e4c6f61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f1d6ca1734247"/>
  </p:sldMasterIdLst>
  <p:sldIdLst>
    <p:sldId xmlns:r="http://schemas.openxmlformats.org/officeDocument/2006/relationships" id="256" r:id="R34b9d8de20b64e44"/>
    <p:sldId xmlns:r="http://schemas.openxmlformats.org/officeDocument/2006/relationships" id="257" r:id="Rd02abde77c754779"/>
    <p:sldId xmlns:r="http://schemas.openxmlformats.org/officeDocument/2006/relationships" id="258" r:id="R30fa62aa88994b65"/>
    <p:sldId xmlns:r="http://schemas.openxmlformats.org/officeDocument/2006/relationships" id="259" r:id="R352e5dad2f654bbd"/>
    <p:sldId xmlns:r="http://schemas.openxmlformats.org/officeDocument/2006/relationships" id="260" r:id="Ra3cd81b9405540ab"/>
    <p:sldId xmlns:r="http://schemas.openxmlformats.org/officeDocument/2006/relationships" id="261" r:id="R7c5dffc8064c4531"/>
    <p:sldId xmlns:r="http://schemas.openxmlformats.org/officeDocument/2006/relationships" id="262" r:id="Rd35c694144e0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1d6ca1734247" /><Relationship Type="http://schemas.openxmlformats.org/officeDocument/2006/relationships/slide" Target="/ppt/slides/slide1.xml" Id="R34b9d8de20b64e44" /><Relationship Type="http://schemas.openxmlformats.org/officeDocument/2006/relationships/slide" Target="/ppt/slides/slide2.xml" Id="Rd02abde77c754779" /><Relationship Type="http://schemas.openxmlformats.org/officeDocument/2006/relationships/slide" Target="/ppt/slides/slide3.xml" Id="R30fa62aa88994b65" /><Relationship Type="http://schemas.openxmlformats.org/officeDocument/2006/relationships/slide" Target="/ppt/slides/slide4.xml" Id="R352e5dad2f654bbd" /><Relationship Type="http://schemas.openxmlformats.org/officeDocument/2006/relationships/slide" Target="/ppt/slides/slide5.xml" Id="Ra3cd81b9405540ab" /><Relationship Type="http://schemas.openxmlformats.org/officeDocument/2006/relationships/slide" Target="/ppt/slides/slide6.xml" Id="R7c5dffc8064c4531" /><Relationship Type="http://schemas.openxmlformats.org/officeDocument/2006/relationships/slide" Target="/ppt/slides/slide7.xml" Id="Rd35c694144e0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c65809c88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a40c81a94d99" /><Relationship Type="http://schemas.openxmlformats.org/officeDocument/2006/relationships/theme" Target="/ppt/slideMasters/theme/theme1.xml" Id="R2958eb617db7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8a40c81a9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46bb9901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68fbb4007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e5ad35ca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2abae1e5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62423591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8b8a88fc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9bdbc8a3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ØVERGÅRD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