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c2022b6b8249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f8c1a06c254ba9"/>
  </p:sldMasterIdLst>
  <p:sldIdLst>
    <p:sldId xmlns:r="http://schemas.openxmlformats.org/officeDocument/2006/relationships" id="256" r:id="R31a54b398c654007"/>
    <p:sldId xmlns:r="http://schemas.openxmlformats.org/officeDocument/2006/relationships" id="257" r:id="R84f75cf43b0c4e0d"/>
    <p:sldId xmlns:r="http://schemas.openxmlformats.org/officeDocument/2006/relationships" id="258" r:id="R0c8a60efddb54ce8"/>
    <p:sldId xmlns:r="http://schemas.openxmlformats.org/officeDocument/2006/relationships" id="259" r:id="Rc7d09a7d1d36424d"/>
    <p:sldId xmlns:r="http://schemas.openxmlformats.org/officeDocument/2006/relationships" id="260" r:id="Rcce0f98dd30440c1"/>
    <p:sldId xmlns:r="http://schemas.openxmlformats.org/officeDocument/2006/relationships" id="261" r:id="R7f1f0d6c756340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f8c1a06c254ba9" /><Relationship Type="http://schemas.openxmlformats.org/officeDocument/2006/relationships/slide" Target="/ppt/slides/slide1.xml" Id="R31a54b398c654007" /><Relationship Type="http://schemas.openxmlformats.org/officeDocument/2006/relationships/slide" Target="/ppt/slides/slide2.xml" Id="R84f75cf43b0c4e0d" /><Relationship Type="http://schemas.openxmlformats.org/officeDocument/2006/relationships/slide" Target="/ppt/slides/slide3.xml" Id="R0c8a60efddb54ce8" /><Relationship Type="http://schemas.openxmlformats.org/officeDocument/2006/relationships/slide" Target="/ppt/slides/slide4.xml" Id="Rc7d09a7d1d36424d" /><Relationship Type="http://schemas.openxmlformats.org/officeDocument/2006/relationships/slide" Target="/ppt/slides/slide5.xml" Id="Rcce0f98dd30440c1" /><Relationship Type="http://schemas.openxmlformats.org/officeDocument/2006/relationships/slide" Target="/ppt/slides/slide6.xml" Id="R7f1f0d6c756340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41f9a3179c48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d8c78ec6d4e86" /><Relationship Type="http://schemas.openxmlformats.org/officeDocument/2006/relationships/theme" Target="/ppt/slideMasters/theme/theme1.xml" Id="R53d012cee1154d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ed8c78ec6d4e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f0c14539e44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fda2405734f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d75a8b7484a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8d0b2ef5d41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b5969925943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f84cbf2c441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LASSE STEENSOHN BYGG OG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STEENSOHN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STEENSOHN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STEENSOHN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STEENSOHN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STEENSOHN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Rådyrveien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920 481 663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STEENSOHN BYGG OG ANLEGG AS</a:t>
            </a:r>
          </a:p>
        </p:txBody>
      </p:sp>
    </p:spTree>
  </p:cSld>
  <p:clrMapOvr>
    <a:masterClrMapping xmlns:a="http://schemas.openxmlformats.org/drawingml/2006/main"/>
  </p:clrMapOvr>
</p:sld>
</file>