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dcc9d48b2f47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192b42146e4d72"/>
  </p:sldMasterIdLst>
  <p:sldIdLst>
    <p:sldId xmlns:r="http://schemas.openxmlformats.org/officeDocument/2006/relationships" id="256" r:id="Rbca91bf0d949492d"/>
    <p:sldId xmlns:r="http://schemas.openxmlformats.org/officeDocument/2006/relationships" id="257" r:id="Rc6dd53a4fd8a4430"/>
    <p:sldId xmlns:r="http://schemas.openxmlformats.org/officeDocument/2006/relationships" id="258" r:id="Rf1568c1a82564e4f"/>
    <p:sldId xmlns:r="http://schemas.openxmlformats.org/officeDocument/2006/relationships" id="259" r:id="R131e3c2223c341cb"/>
    <p:sldId xmlns:r="http://schemas.openxmlformats.org/officeDocument/2006/relationships" id="260" r:id="R6106805f4b174330"/>
    <p:sldId xmlns:r="http://schemas.openxmlformats.org/officeDocument/2006/relationships" id="261" r:id="R666d610494334129"/>
    <p:sldId xmlns:r="http://schemas.openxmlformats.org/officeDocument/2006/relationships" id="262" r:id="R6fae73044b2e43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192b42146e4d72" /><Relationship Type="http://schemas.openxmlformats.org/officeDocument/2006/relationships/slide" Target="/ppt/slides/slide1.xml" Id="Rbca91bf0d949492d" /><Relationship Type="http://schemas.openxmlformats.org/officeDocument/2006/relationships/slide" Target="/ppt/slides/slide2.xml" Id="Rc6dd53a4fd8a4430" /><Relationship Type="http://schemas.openxmlformats.org/officeDocument/2006/relationships/slide" Target="/ppt/slides/slide3.xml" Id="Rf1568c1a82564e4f" /><Relationship Type="http://schemas.openxmlformats.org/officeDocument/2006/relationships/slide" Target="/ppt/slides/slide4.xml" Id="R131e3c2223c341cb" /><Relationship Type="http://schemas.openxmlformats.org/officeDocument/2006/relationships/slide" Target="/ppt/slides/slide5.xml" Id="R6106805f4b174330" /><Relationship Type="http://schemas.openxmlformats.org/officeDocument/2006/relationships/slide" Target="/ppt/slides/slide6.xml" Id="R666d610494334129" /><Relationship Type="http://schemas.openxmlformats.org/officeDocument/2006/relationships/slide" Target="/ppt/slides/slide7.xml" Id="R6fae73044b2e43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f075471e445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7f6e9f5694f3d" /><Relationship Type="http://schemas.openxmlformats.org/officeDocument/2006/relationships/theme" Target="/ppt/slideMasters/theme/theme1.xml" Id="Rc2d19331ec6f48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f7f6e9f5694f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3842d08b141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1bc839b7842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3a4ae88724b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7cb715cfc4b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5c19a412f47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f48a170c043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fc81df8f1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LASSE STEENSOHN BYGG OG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STEENSOHN BYGG OG ANLEGG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4 688 115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2 831 926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4 656 813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NORBAKK STEENSOHN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Rådyrveien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920 481 663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LASSE STEENSOHN BYGG OG ANLEGG AS</a:t>
            </a:r>
          </a:p>
        </p:txBody>
      </p:sp>
    </p:spTree>
  </p:cSld>
  <p:clrMapOvr>
    <a:masterClrMapping xmlns:a="http://schemas.openxmlformats.org/drawingml/2006/main"/>
  </p:clrMapOvr>
</p:sld>
</file>