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19b9e4f0a04f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c00cc658ec48b1"/>
  </p:sldMasterIdLst>
  <p:sldIdLst>
    <p:sldId xmlns:r="http://schemas.openxmlformats.org/officeDocument/2006/relationships" id="256" r:id="R9355f25fcd924094"/>
    <p:sldId xmlns:r="http://schemas.openxmlformats.org/officeDocument/2006/relationships" id="257" r:id="Rfeea98c7ac6c4325"/>
    <p:sldId xmlns:r="http://schemas.openxmlformats.org/officeDocument/2006/relationships" id="258" r:id="Rd4c0297348934a85"/>
    <p:sldId xmlns:r="http://schemas.openxmlformats.org/officeDocument/2006/relationships" id="259" r:id="R51e22a5aa00f478d"/>
    <p:sldId xmlns:r="http://schemas.openxmlformats.org/officeDocument/2006/relationships" id="260" r:id="Rfb91e22efa474840"/>
    <p:sldId xmlns:r="http://schemas.openxmlformats.org/officeDocument/2006/relationships" id="261" r:id="R0d127e3647ff41c1"/>
    <p:sldId xmlns:r="http://schemas.openxmlformats.org/officeDocument/2006/relationships" id="262" r:id="Ree7465327ee4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00cc658ec48b1" /><Relationship Type="http://schemas.openxmlformats.org/officeDocument/2006/relationships/slide" Target="/ppt/slides/slide1.xml" Id="R9355f25fcd924094" /><Relationship Type="http://schemas.openxmlformats.org/officeDocument/2006/relationships/slide" Target="/ppt/slides/slide2.xml" Id="Rfeea98c7ac6c4325" /><Relationship Type="http://schemas.openxmlformats.org/officeDocument/2006/relationships/slide" Target="/ppt/slides/slide3.xml" Id="Rd4c0297348934a85" /><Relationship Type="http://schemas.openxmlformats.org/officeDocument/2006/relationships/slide" Target="/ppt/slides/slide4.xml" Id="R51e22a5aa00f478d" /><Relationship Type="http://schemas.openxmlformats.org/officeDocument/2006/relationships/slide" Target="/ppt/slides/slide5.xml" Id="Rfb91e22efa474840" /><Relationship Type="http://schemas.openxmlformats.org/officeDocument/2006/relationships/slide" Target="/ppt/slides/slide6.xml" Id="R0d127e3647ff41c1" /><Relationship Type="http://schemas.openxmlformats.org/officeDocument/2006/relationships/slide" Target="/ppt/slides/slide7.xml" Id="Ree7465327ee4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56596cccc45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847c044ed4b4f" /><Relationship Type="http://schemas.openxmlformats.org/officeDocument/2006/relationships/theme" Target="/ppt/slideMasters/theme/theme1.xml" Id="Rfbc219bd5e0549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6847c044ed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1d68c02b0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2ae038fbd4a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f9ec8f88840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e2887c0be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c55b929fa4f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24ef757014a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d563f747744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WEBSHOP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WEBSHOP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VIOLA VEDVIK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Blindes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1639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920 492 002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WEBSHOP AS</a:t>
            </a:r>
          </a:p>
        </p:txBody>
      </p:sp>
    </p:spTree>
  </p:cSld>
  <p:clrMapOvr>
    <a:masterClrMapping xmlns:a="http://schemas.openxmlformats.org/drawingml/2006/main"/>
  </p:clrMapOvr>
</p:sld>
</file>