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5d941e438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0553e14ac4743"/>
  </p:sldMasterIdLst>
  <p:sldIdLst>
    <p:sldId xmlns:r="http://schemas.openxmlformats.org/officeDocument/2006/relationships" id="256" r:id="R90def598f4d6487e"/>
    <p:sldId xmlns:r="http://schemas.openxmlformats.org/officeDocument/2006/relationships" id="257" r:id="Rff7b61f27a8c469f"/>
    <p:sldId xmlns:r="http://schemas.openxmlformats.org/officeDocument/2006/relationships" id="258" r:id="Raf3da333c9dd4e6a"/>
    <p:sldId xmlns:r="http://schemas.openxmlformats.org/officeDocument/2006/relationships" id="259" r:id="Rc9a82e01074342aa"/>
    <p:sldId xmlns:r="http://schemas.openxmlformats.org/officeDocument/2006/relationships" id="260" r:id="R6a9bc21df79b44b6"/>
    <p:sldId xmlns:r="http://schemas.openxmlformats.org/officeDocument/2006/relationships" id="261" r:id="R9f5151720f574311"/>
    <p:sldId xmlns:r="http://schemas.openxmlformats.org/officeDocument/2006/relationships" id="262" r:id="R99bb4b4e5f01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553e14ac4743" /><Relationship Type="http://schemas.openxmlformats.org/officeDocument/2006/relationships/slide" Target="/ppt/slides/slide1.xml" Id="R90def598f4d6487e" /><Relationship Type="http://schemas.openxmlformats.org/officeDocument/2006/relationships/slide" Target="/ppt/slides/slide2.xml" Id="Rff7b61f27a8c469f" /><Relationship Type="http://schemas.openxmlformats.org/officeDocument/2006/relationships/slide" Target="/ppt/slides/slide3.xml" Id="Raf3da333c9dd4e6a" /><Relationship Type="http://schemas.openxmlformats.org/officeDocument/2006/relationships/slide" Target="/ppt/slides/slide4.xml" Id="Rc9a82e01074342aa" /><Relationship Type="http://schemas.openxmlformats.org/officeDocument/2006/relationships/slide" Target="/ppt/slides/slide5.xml" Id="R6a9bc21df79b44b6" /><Relationship Type="http://schemas.openxmlformats.org/officeDocument/2006/relationships/slide" Target="/ppt/slides/slide6.xml" Id="R9f5151720f574311" /><Relationship Type="http://schemas.openxmlformats.org/officeDocument/2006/relationships/slide" Target="/ppt/slides/slide7.xml" Id="R99bb4b4e5f01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c4664bc92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90bd2a54f486e" /><Relationship Type="http://schemas.openxmlformats.org/officeDocument/2006/relationships/theme" Target="/ppt/slideMasters/theme/theme1.xml" Id="R68d112f3cb44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90bd2a54f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40adc897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3a58e8ff0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497b9bce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9861c2e7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ce6b146b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11d4dbac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25c0c7c2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Leveldvegen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