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b52ee8997244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f210a94c5940cb"/>
  </p:sldMasterIdLst>
  <p:sldIdLst>
    <p:sldId xmlns:r="http://schemas.openxmlformats.org/officeDocument/2006/relationships" id="256" r:id="R049199c9f0414699"/>
    <p:sldId xmlns:r="http://schemas.openxmlformats.org/officeDocument/2006/relationships" id="257" r:id="Rb8029ae550554953"/>
    <p:sldId xmlns:r="http://schemas.openxmlformats.org/officeDocument/2006/relationships" id="258" r:id="Rf0857ebc3c5a41b6"/>
    <p:sldId xmlns:r="http://schemas.openxmlformats.org/officeDocument/2006/relationships" id="259" r:id="R6a76ba8c7e8b42cc"/>
    <p:sldId xmlns:r="http://schemas.openxmlformats.org/officeDocument/2006/relationships" id="260" r:id="Rd73630e6c91b48db"/>
    <p:sldId xmlns:r="http://schemas.openxmlformats.org/officeDocument/2006/relationships" id="261" r:id="Rd9f06e11f42d49dc"/>
    <p:sldId xmlns:r="http://schemas.openxmlformats.org/officeDocument/2006/relationships" id="262" r:id="R6bf85abbdc474b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f210a94c5940cb" /><Relationship Type="http://schemas.openxmlformats.org/officeDocument/2006/relationships/slide" Target="/ppt/slides/slide1.xml" Id="R049199c9f0414699" /><Relationship Type="http://schemas.openxmlformats.org/officeDocument/2006/relationships/slide" Target="/ppt/slides/slide2.xml" Id="Rb8029ae550554953" /><Relationship Type="http://schemas.openxmlformats.org/officeDocument/2006/relationships/slide" Target="/ppt/slides/slide3.xml" Id="Rf0857ebc3c5a41b6" /><Relationship Type="http://schemas.openxmlformats.org/officeDocument/2006/relationships/slide" Target="/ppt/slides/slide4.xml" Id="R6a76ba8c7e8b42cc" /><Relationship Type="http://schemas.openxmlformats.org/officeDocument/2006/relationships/slide" Target="/ppt/slides/slide5.xml" Id="Rd73630e6c91b48db" /><Relationship Type="http://schemas.openxmlformats.org/officeDocument/2006/relationships/slide" Target="/ppt/slides/slide6.xml" Id="Rd9f06e11f42d49dc" /><Relationship Type="http://schemas.openxmlformats.org/officeDocument/2006/relationships/slide" Target="/ppt/slides/slide7.xml" Id="R6bf85abbdc474b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fffc5359344e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3625ca6c748d2" /><Relationship Type="http://schemas.openxmlformats.org/officeDocument/2006/relationships/theme" Target="/ppt/slideMasters/theme/theme1.xml" Id="R423951516ef14b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33625ca6c748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e9ca491b449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d1e1bd59a45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f8cc599624e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43ca5942640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44ea8dfc940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b5f08da0846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fb9023a4047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FRAVIA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FRAVIA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9 576 755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49 921 160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78 474 535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SANDVIK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Fredriksborgveien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FRAVIA AS</a:t>
            </a:r>
          </a:p>
        </p:txBody>
      </p:sp>
    </p:spTree>
  </p:cSld>
  <p:clrMapOvr>
    <a:masterClrMapping xmlns:a="http://schemas.openxmlformats.org/drawingml/2006/main"/>
  </p:clrMapOvr>
</p:sld>
</file>