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c88f3007d349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8031a00a441b2"/>
  </p:sldMasterIdLst>
  <p:sldIdLst>
    <p:sldId xmlns:r="http://schemas.openxmlformats.org/officeDocument/2006/relationships" id="256" r:id="R5bdb059535c64d30"/>
    <p:sldId xmlns:r="http://schemas.openxmlformats.org/officeDocument/2006/relationships" id="257" r:id="R032dbf61bb9a4fbe"/>
    <p:sldId xmlns:r="http://schemas.openxmlformats.org/officeDocument/2006/relationships" id="258" r:id="R7a03c830267e4e57"/>
    <p:sldId xmlns:r="http://schemas.openxmlformats.org/officeDocument/2006/relationships" id="259" r:id="R47473bbe07ab4fc1"/>
    <p:sldId xmlns:r="http://schemas.openxmlformats.org/officeDocument/2006/relationships" id="260" r:id="R2defc54c1f884cda"/>
    <p:sldId xmlns:r="http://schemas.openxmlformats.org/officeDocument/2006/relationships" id="261" r:id="Rbfd59fd9fd8143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8031a00a441b2" /><Relationship Type="http://schemas.openxmlformats.org/officeDocument/2006/relationships/slide" Target="/ppt/slides/slide1.xml" Id="R5bdb059535c64d30" /><Relationship Type="http://schemas.openxmlformats.org/officeDocument/2006/relationships/slide" Target="/ppt/slides/slide2.xml" Id="R032dbf61bb9a4fbe" /><Relationship Type="http://schemas.openxmlformats.org/officeDocument/2006/relationships/slide" Target="/ppt/slides/slide3.xml" Id="R7a03c830267e4e57" /><Relationship Type="http://schemas.openxmlformats.org/officeDocument/2006/relationships/slide" Target="/ppt/slides/slide4.xml" Id="R47473bbe07ab4fc1" /><Relationship Type="http://schemas.openxmlformats.org/officeDocument/2006/relationships/slide" Target="/ppt/slides/slide5.xml" Id="R2defc54c1f884cda" /><Relationship Type="http://schemas.openxmlformats.org/officeDocument/2006/relationships/slide" Target="/ppt/slides/slide6.xml" Id="Rbfd59fd9fd8143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af3a4fa3044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109e5379740d4" /><Relationship Type="http://schemas.openxmlformats.org/officeDocument/2006/relationships/theme" Target="/ppt/slideMasters/theme/theme1.xml" Id="Re3c9f72dc3ff43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109e53797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295e0b70b4e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eeef6bfa9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c7fb38140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493326eab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ffc708aa84a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f9758530b45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ODINSEN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ODINSEN TRAFIKKSKOLE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599 292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235 724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141 646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ODINSEN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920 517 439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ODINSEN TRAFIKKSKOLE AS</a:t>
            </a:r>
          </a:p>
        </p:txBody>
      </p:sp>
    </p:spTree>
  </p:cSld>
  <p:clrMapOvr>
    <a:masterClrMapping xmlns:a="http://schemas.openxmlformats.org/drawingml/2006/main"/>
  </p:clrMapOvr>
</p:sld>
</file>